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81" r:id="rId3"/>
    <p:sldId id="282" r:id="rId4"/>
    <p:sldId id="283" r:id="rId5"/>
    <p:sldId id="260" r:id="rId6"/>
    <p:sldId id="262" r:id="rId7"/>
    <p:sldId id="271" r:id="rId8"/>
    <p:sldId id="272" r:id="rId9"/>
    <p:sldId id="273" r:id="rId10"/>
    <p:sldId id="284" r:id="rId11"/>
    <p:sldId id="275" r:id="rId12"/>
    <p:sldId id="287" r:id="rId13"/>
    <p:sldId id="288" r:id="rId14"/>
    <p:sldId id="289" r:id="rId15"/>
    <p:sldId id="290" r:id="rId16"/>
    <p:sldId id="279" r:id="rId17"/>
    <p:sldId id="276" r:id="rId18"/>
    <p:sldId id="280" r:id="rId19"/>
    <p:sldId id="277" r:id="rId20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2A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Estilo medio 3 - 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Estilo medio 3 - 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856" autoAdjust="0"/>
    <p:restoredTop sz="94660"/>
  </p:normalViewPr>
  <p:slideViewPr>
    <p:cSldViewPr snapToGrid="0">
      <p:cViewPr varScale="1">
        <p:scale>
          <a:sx n="87" d="100"/>
          <a:sy n="87" d="100"/>
        </p:scale>
        <p:origin x="208" y="4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ngelmo\AppData\Local\Microsoft\Windows\Temporary%20Internet%20Files\Content.Outlook\Y0OPKXCT\graficos%20pronosticos%20vs%20observado%20historico.xlsx" TargetMode="External"/><Relationship Id="rId4" Type="http://schemas.openxmlformats.org/officeDocument/2006/relationships/chartUserShapes" Target="../drawings/drawing1.xml"/><Relationship Id="rId1" Type="http://schemas.microsoft.com/office/2011/relationships/chartStyle" Target="style1.xml"/><Relationship Id="rId2" Type="http://schemas.microsoft.com/office/2011/relationships/chartColorStyle" Target="colors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Relationship Id="rId2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12"/>
          <c:tx>
            <c:strRef>
              <c:f>Gráfica!$A$2</c:f>
              <c:strCache>
                <c:ptCount val="1"/>
                <c:pt idx="0">
                  <c:v>Observado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Gráfica!$B$1:$EK$1</c:f>
              <c:numCache>
                <c:formatCode>mmm\-yy</c:formatCode>
                <c:ptCount val="140"/>
                <c:pt idx="0">
                  <c:v>39448.0</c:v>
                </c:pt>
                <c:pt idx="1">
                  <c:v>39479.0</c:v>
                </c:pt>
                <c:pt idx="2">
                  <c:v>39508.0</c:v>
                </c:pt>
                <c:pt idx="3">
                  <c:v>39539.0</c:v>
                </c:pt>
                <c:pt idx="4">
                  <c:v>39569.0</c:v>
                </c:pt>
                <c:pt idx="5">
                  <c:v>39600.0</c:v>
                </c:pt>
                <c:pt idx="6">
                  <c:v>39630.0</c:v>
                </c:pt>
                <c:pt idx="7">
                  <c:v>39661.0</c:v>
                </c:pt>
                <c:pt idx="8">
                  <c:v>39692.0</c:v>
                </c:pt>
                <c:pt idx="9">
                  <c:v>39722.0</c:v>
                </c:pt>
                <c:pt idx="10">
                  <c:v>39753.0</c:v>
                </c:pt>
                <c:pt idx="11">
                  <c:v>39783.0</c:v>
                </c:pt>
                <c:pt idx="12">
                  <c:v>39814.0</c:v>
                </c:pt>
                <c:pt idx="13">
                  <c:v>39845.0</c:v>
                </c:pt>
                <c:pt idx="14">
                  <c:v>39873.0</c:v>
                </c:pt>
                <c:pt idx="15">
                  <c:v>39904.0</c:v>
                </c:pt>
                <c:pt idx="16">
                  <c:v>39934.0</c:v>
                </c:pt>
                <c:pt idx="17">
                  <c:v>39965.0</c:v>
                </c:pt>
                <c:pt idx="18">
                  <c:v>39995.0</c:v>
                </c:pt>
                <c:pt idx="19">
                  <c:v>40026.0</c:v>
                </c:pt>
                <c:pt idx="20">
                  <c:v>40057.0</c:v>
                </c:pt>
                <c:pt idx="21">
                  <c:v>40087.0</c:v>
                </c:pt>
                <c:pt idx="22">
                  <c:v>40118.0</c:v>
                </c:pt>
                <c:pt idx="23">
                  <c:v>40148.0</c:v>
                </c:pt>
                <c:pt idx="24">
                  <c:v>40179.0</c:v>
                </c:pt>
                <c:pt idx="25">
                  <c:v>40210.0</c:v>
                </c:pt>
                <c:pt idx="26">
                  <c:v>40238.0</c:v>
                </c:pt>
                <c:pt idx="27">
                  <c:v>40269.0</c:v>
                </c:pt>
                <c:pt idx="28">
                  <c:v>40299.0</c:v>
                </c:pt>
                <c:pt idx="29">
                  <c:v>40330.0</c:v>
                </c:pt>
                <c:pt idx="30">
                  <c:v>40360.0</c:v>
                </c:pt>
                <c:pt idx="31">
                  <c:v>40391.0</c:v>
                </c:pt>
                <c:pt idx="32">
                  <c:v>40422.0</c:v>
                </c:pt>
                <c:pt idx="33">
                  <c:v>40452.0</c:v>
                </c:pt>
                <c:pt idx="34">
                  <c:v>40483.0</c:v>
                </c:pt>
                <c:pt idx="35">
                  <c:v>40513.0</c:v>
                </c:pt>
                <c:pt idx="36">
                  <c:v>40544.0</c:v>
                </c:pt>
                <c:pt idx="37">
                  <c:v>40575.0</c:v>
                </c:pt>
                <c:pt idx="38">
                  <c:v>40603.0</c:v>
                </c:pt>
                <c:pt idx="39">
                  <c:v>40634.0</c:v>
                </c:pt>
                <c:pt idx="40">
                  <c:v>40664.0</c:v>
                </c:pt>
                <c:pt idx="41">
                  <c:v>40695.0</c:v>
                </c:pt>
                <c:pt idx="42">
                  <c:v>40725.0</c:v>
                </c:pt>
                <c:pt idx="43">
                  <c:v>40756.0</c:v>
                </c:pt>
                <c:pt idx="44">
                  <c:v>40787.0</c:v>
                </c:pt>
                <c:pt idx="45">
                  <c:v>40817.0</c:v>
                </c:pt>
                <c:pt idx="46">
                  <c:v>40848.0</c:v>
                </c:pt>
                <c:pt idx="47">
                  <c:v>40878.0</c:v>
                </c:pt>
                <c:pt idx="48">
                  <c:v>40909.0</c:v>
                </c:pt>
                <c:pt idx="49">
                  <c:v>40940.0</c:v>
                </c:pt>
                <c:pt idx="50">
                  <c:v>40969.0</c:v>
                </c:pt>
                <c:pt idx="51">
                  <c:v>41000.0</c:v>
                </c:pt>
                <c:pt idx="52">
                  <c:v>41030.0</c:v>
                </c:pt>
                <c:pt idx="53">
                  <c:v>41061.0</c:v>
                </c:pt>
                <c:pt idx="54">
                  <c:v>41091.0</c:v>
                </c:pt>
                <c:pt idx="55">
                  <c:v>41122.0</c:v>
                </c:pt>
                <c:pt idx="56">
                  <c:v>41153.0</c:v>
                </c:pt>
                <c:pt idx="57">
                  <c:v>41183.0</c:v>
                </c:pt>
                <c:pt idx="58">
                  <c:v>41214.0</c:v>
                </c:pt>
                <c:pt idx="59">
                  <c:v>41244.0</c:v>
                </c:pt>
                <c:pt idx="60">
                  <c:v>41275.0</c:v>
                </c:pt>
                <c:pt idx="61">
                  <c:v>41306.0</c:v>
                </c:pt>
                <c:pt idx="62">
                  <c:v>41334.0</c:v>
                </c:pt>
                <c:pt idx="63">
                  <c:v>41365.0</c:v>
                </c:pt>
                <c:pt idx="64">
                  <c:v>41395.0</c:v>
                </c:pt>
                <c:pt idx="65">
                  <c:v>41426.0</c:v>
                </c:pt>
                <c:pt idx="66">
                  <c:v>41456.0</c:v>
                </c:pt>
                <c:pt idx="67">
                  <c:v>41487.0</c:v>
                </c:pt>
                <c:pt idx="68">
                  <c:v>41518.0</c:v>
                </c:pt>
                <c:pt idx="69">
                  <c:v>41548.0</c:v>
                </c:pt>
                <c:pt idx="70">
                  <c:v>41579.0</c:v>
                </c:pt>
                <c:pt idx="71">
                  <c:v>41609.0</c:v>
                </c:pt>
                <c:pt idx="72">
                  <c:v>41640.0</c:v>
                </c:pt>
                <c:pt idx="73">
                  <c:v>41671.0</c:v>
                </c:pt>
                <c:pt idx="74">
                  <c:v>41699.0</c:v>
                </c:pt>
                <c:pt idx="75">
                  <c:v>41730.0</c:v>
                </c:pt>
                <c:pt idx="76">
                  <c:v>41760.0</c:v>
                </c:pt>
                <c:pt idx="77">
                  <c:v>41791.0</c:v>
                </c:pt>
                <c:pt idx="78">
                  <c:v>41821.0</c:v>
                </c:pt>
                <c:pt idx="79">
                  <c:v>41852.0</c:v>
                </c:pt>
                <c:pt idx="80">
                  <c:v>41883.0</c:v>
                </c:pt>
                <c:pt idx="81">
                  <c:v>41913.0</c:v>
                </c:pt>
                <c:pt idx="82">
                  <c:v>41944.0</c:v>
                </c:pt>
                <c:pt idx="83">
                  <c:v>41974.0</c:v>
                </c:pt>
                <c:pt idx="84">
                  <c:v>42005.0</c:v>
                </c:pt>
                <c:pt idx="85">
                  <c:v>42036.0</c:v>
                </c:pt>
                <c:pt idx="86">
                  <c:v>42064.0</c:v>
                </c:pt>
                <c:pt idx="87">
                  <c:v>42095.0</c:v>
                </c:pt>
                <c:pt idx="88">
                  <c:v>42125.0</c:v>
                </c:pt>
                <c:pt idx="89">
                  <c:v>42156.0</c:v>
                </c:pt>
                <c:pt idx="90">
                  <c:v>42186.0</c:v>
                </c:pt>
                <c:pt idx="91">
                  <c:v>42217.0</c:v>
                </c:pt>
                <c:pt idx="92">
                  <c:v>42248.0</c:v>
                </c:pt>
                <c:pt idx="93">
                  <c:v>42278.0</c:v>
                </c:pt>
                <c:pt idx="94">
                  <c:v>42309.0</c:v>
                </c:pt>
                <c:pt idx="95">
                  <c:v>42339.0</c:v>
                </c:pt>
                <c:pt idx="96">
                  <c:v>42370.0</c:v>
                </c:pt>
                <c:pt idx="97">
                  <c:v>42401.0</c:v>
                </c:pt>
                <c:pt idx="98">
                  <c:v>42430.0</c:v>
                </c:pt>
                <c:pt idx="99">
                  <c:v>42461.0</c:v>
                </c:pt>
                <c:pt idx="100">
                  <c:v>42491.0</c:v>
                </c:pt>
                <c:pt idx="101">
                  <c:v>42522.0</c:v>
                </c:pt>
                <c:pt idx="102">
                  <c:v>42552.0</c:v>
                </c:pt>
                <c:pt idx="103">
                  <c:v>42583.0</c:v>
                </c:pt>
                <c:pt idx="104">
                  <c:v>42614.0</c:v>
                </c:pt>
                <c:pt idx="105">
                  <c:v>42644.0</c:v>
                </c:pt>
                <c:pt idx="106">
                  <c:v>42675.0</c:v>
                </c:pt>
                <c:pt idx="107">
                  <c:v>42705.0</c:v>
                </c:pt>
                <c:pt idx="108">
                  <c:v>42736.0</c:v>
                </c:pt>
                <c:pt idx="109">
                  <c:v>42767.0</c:v>
                </c:pt>
                <c:pt idx="110">
                  <c:v>42795.0</c:v>
                </c:pt>
                <c:pt idx="111">
                  <c:v>42826.0</c:v>
                </c:pt>
                <c:pt idx="112">
                  <c:v>42856.0</c:v>
                </c:pt>
                <c:pt idx="113">
                  <c:v>42887.0</c:v>
                </c:pt>
                <c:pt idx="114">
                  <c:v>42917.0</c:v>
                </c:pt>
                <c:pt idx="115">
                  <c:v>42948.0</c:v>
                </c:pt>
                <c:pt idx="116">
                  <c:v>42979.0</c:v>
                </c:pt>
                <c:pt idx="117">
                  <c:v>43009.0</c:v>
                </c:pt>
                <c:pt idx="118">
                  <c:v>43040.0</c:v>
                </c:pt>
                <c:pt idx="119">
                  <c:v>43070.0</c:v>
                </c:pt>
                <c:pt idx="120">
                  <c:v>43101.0</c:v>
                </c:pt>
                <c:pt idx="121">
                  <c:v>43132.0</c:v>
                </c:pt>
                <c:pt idx="122">
                  <c:v>43160.0</c:v>
                </c:pt>
                <c:pt idx="123">
                  <c:v>43191.0</c:v>
                </c:pt>
                <c:pt idx="124">
                  <c:v>43221.0</c:v>
                </c:pt>
                <c:pt idx="125">
                  <c:v>43252.0</c:v>
                </c:pt>
                <c:pt idx="126">
                  <c:v>43282.0</c:v>
                </c:pt>
                <c:pt idx="127">
                  <c:v>43313.0</c:v>
                </c:pt>
                <c:pt idx="128">
                  <c:v>43344.0</c:v>
                </c:pt>
                <c:pt idx="129">
                  <c:v>43374.0</c:v>
                </c:pt>
                <c:pt idx="130">
                  <c:v>43405.0</c:v>
                </c:pt>
                <c:pt idx="131">
                  <c:v>43435.0</c:v>
                </c:pt>
                <c:pt idx="132">
                  <c:v>43466.0</c:v>
                </c:pt>
                <c:pt idx="133">
                  <c:v>43497.0</c:v>
                </c:pt>
                <c:pt idx="134">
                  <c:v>43525.0</c:v>
                </c:pt>
                <c:pt idx="135">
                  <c:v>43556.0</c:v>
                </c:pt>
                <c:pt idx="136">
                  <c:v>43586.0</c:v>
                </c:pt>
                <c:pt idx="137">
                  <c:v>43617.0</c:v>
                </c:pt>
                <c:pt idx="138">
                  <c:v>43647.0</c:v>
                </c:pt>
                <c:pt idx="139">
                  <c:v>43678.0</c:v>
                </c:pt>
              </c:numCache>
            </c:numRef>
          </c:cat>
          <c:val>
            <c:numRef>
              <c:f>Gráfica!$B$2:$EK$2</c:f>
              <c:numCache>
                <c:formatCode>_(* #,##0_);_(* \(#,##0\);_(* "-"_);_(@_)</c:formatCode>
                <c:ptCount val="140"/>
                <c:pt idx="0">
                  <c:v>5587.792495143267</c:v>
                </c:pt>
                <c:pt idx="1">
                  <c:v>7875.84654190711</c:v>
                </c:pt>
                <c:pt idx="2">
                  <c:v>8909.634950306384</c:v>
                </c:pt>
                <c:pt idx="3">
                  <c:v>8357.445055675953</c:v>
                </c:pt>
                <c:pt idx="4">
                  <c:v>8633.26157673828</c:v>
                </c:pt>
                <c:pt idx="5">
                  <c:v>9433.444670611845</c:v>
                </c:pt>
                <c:pt idx="6">
                  <c:v>10222.02850822723</c:v>
                </c:pt>
                <c:pt idx="7">
                  <c:v>10631.36735414559</c:v>
                </c:pt>
                <c:pt idx="8">
                  <c:v>6601.619406776174</c:v>
                </c:pt>
                <c:pt idx="9">
                  <c:v>7374.272290121314</c:v>
                </c:pt>
                <c:pt idx="10">
                  <c:v>5146.800882571954</c:v>
                </c:pt>
                <c:pt idx="11">
                  <c:v>3177.093629477125</c:v>
                </c:pt>
                <c:pt idx="12">
                  <c:v>2952.914452840677</c:v>
                </c:pt>
                <c:pt idx="13">
                  <c:v>5165.218391490234</c:v>
                </c:pt>
                <c:pt idx="14">
                  <c:v>5321.936781925534</c:v>
                </c:pt>
                <c:pt idx="15">
                  <c:v>8540.487261561433</c:v>
                </c:pt>
                <c:pt idx="16">
                  <c:v>11589.97520655105</c:v>
                </c:pt>
                <c:pt idx="17">
                  <c:v>10861.26239005132</c:v>
                </c:pt>
                <c:pt idx="18">
                  <c:v>8085.0930710972</c:v>
                </c:pt>
                <c:pt idx="19">
                  <c:v>5915.559293304123</c:v>
                </c:pt>
                <c:pt idx="20">
                  <c:v>7754.903748312897</c:v>
                </c:pt>
                <c:pt idx="21">
                  <c:v>9286.168281295177</c:v>
                </c:pt>
                <c:pt idx="22">
                  <c:v>6359.048023483113</c:v>
                </c:pt>
                <c:pt idx="23">
                  <c:v>3295.568389077645</c:v>
                </c:pt>
                <c:pt idx="24">
                  <c:v>3734.42759893775</c:v>
                </c:pt>
                <c:pt idx="25">
                  <c:v>3935.862302428998</c:v>
                </c:pt>
                <c:pt idx="26">
                  <c:v>4682.74214004522</c:v>
                </c:pt>
                <c:pt idx="27">
                  <c:v>7747.14912566674</c:v>
                </c:pt>
                <c:pt idx="28">
                  <c:v>9324.371363045662</c:v>
                </c:pt>
                <c:pt idx="29">
                  <c:v>9458.079671376852</c:v>
                </c:pt>
                <c:pt idx="30">
                  <c:v>9788.87205647261</c:v>
                </c:pt>
                <c:pt idx="31">
                  <c:v>11288.77660302889</c:v>
                </c:pt>
                <c:pt idx="32">
                  <c:v>12613.94150713886</c:v>
                </c:pt>
                <c:pt idx="33">
                  <c:v>12525.91769808396</c:v>
                </c:pt>
                <c:pt idx="34">
                  <c:v>11075.05047234812</c:v>
                </c:pt>
                <c:pt idx="35">
                  <c:v>4745.842417924056</c:v>
                </c:pt>
                <c:pt idx="36">
                  <c:v>4735.88248170381</c:v>
                </c:pt>
                <c:pt idx="37">
                  <c:v>9217.656134423747</c:v>
                </c:pt>
                <c:pt idx="38">
                  <c:v>10919.45614775513</c:v>
                </c:pt>
                <c:pt idx="39">
                  <c:v>14765.917428576</c:v>
                </c:pt>
                <c:pt idx="40">
                  <c:v>16340.59833887406</c:v>
                </c:pt>
                <c:pt idx="41">
                  <c:v>13200.55578591601</c:v>
                </c:pt>
                <c:pt idx="42">
                  <c:v>15297.19173498851</c:v>
                </c:pt>
                <c:pt idx="43">
                  <c:v>16648.1479731883</c:v>
                </c:pt>
                <c:pt idx="44">
                  <c:v>16161.65917561354</c:v>
                </c:pt>
                <c:pt idx="45">
                  <c:v>17487.53199834608</c:v>
                </c:pt>
                <c:pt idx="46">
                  <c:v>15194.60182996241</c:v>
                </c:pt>
                <c:pt idx="47">
                  <c:v>7622.070701767254</c:v>
                </c:pt>
                <c:pt idx="48">
                  <c:v>7978.108349664008</c:v>
                </c:pt>
                <c:pt idx="49">
                  <c:v>10646.96747951066</c:v>
                </c:pt>
                <c:pt idx="50">
                  <c:v>10388.64943732285</c:v>
                </c:pt>
                <c:pt idx="51">
                  <c:v>12343.52439758952</c:v>
                </c:pt>
                <c:pt idx="52">
                  <c:v>16963.52314371078</c:v>
                </c:pt>
                <c:pt idx="53">
                  <c:v>19229.33873838232</c:v>
                </c:pt>
                <c:pt idx="54">
                  <c:v>23905.85666996727</c:v>
                </c:pt>
                <c:pt idx="55">
                  <c:v>24092.35287885589</c:v>
                </c:pt>
                <c:pt idx="56">
                  <c:v>20841.85805416061</c:v>
                </c:pt>
                <c:pt idx="57">
                  <c:v>21016.04511612783</c:v>
                </c:pt>
                <c:pt idx="58">
                  <c:v>17154.47281517664</c:v>
                </c:pt>
                <c:pt idx="59">
                  <c:v>11937.68249493521</c:v>
                </c:pt>
                <c:pt idx="60">
                  <c:v>11886.97061944013</c:v>
                </c:pt>
                <c:pt idx="61">
                  <c:v>13804.08233335881</c:v>
                </c:pt>
                <c:pt idx="62">
                  <c:v>10774.24988126575</c:v>
                </c:pt>
                <c:pt idx="63">
                  <c:v>6952.613879413062</c:v>
                </c:pt>
                <c:pt idx="64">
                  <c:v>9423.805437548352</c:v>
                </c:pt>
                <c:pt idx="65">
                  <c:v>9959.61526338281</c:v>
                </c:pt>
                <c:pt idx="66">
                  <c:v>13092.47916549126</c:v>
                </c:pt>
                <c:pt idx="67">
                  <c:v>12965.45162745988</c:v>
                </c:pt>
                <c:pt idx="68">
                  <c:v>14599.70380179577</c:v>
                </c:pt>
                <c:pt idx="69">
                  <c:v>18209.04056013727</c:v>
                </c:pt>
                <c:pt idx="70">
                  <c:v>12460.09056597166</c:v>
                </c:pt>
                <c:pt idx="71">
                  <c:v>7922.575819868041</c:v>
                </c:pt>
                <c:pt idx="72">
                  <c:v>7863.75654173824</c:v>
                </c:pt>
                <c:pt idx="73">
                  <c:v>10181.90133497813</c:v>
                </c:pt>
                <c:pt idx="74">
                  <c:v>10065.93893793677</c:v>
                </c:pt>
                <c:pt idx="75">
                  <c:v>13572.84740998594</c:v>
                </c:pt>
                <c:pt idx="76">
                  <c:v>11877.95005954233</c:v>
                </c:pt>
                <c:pt idx="77">
                  <c:v>10774.90248510436</c:v>
                </c:pt>
                <c:pt idx="78">
                  <c:v>11966.22730256019</c:v>
                </c:pt>
                <c:pt idx="79">
                  <c:v>12227.28500119224</c:v>
                </c:pt>
                <c:pt idx="80">
                  <c:v>12521.15167766186</c:v>
                </c:pt>
                <c:pt idx="81">
                  <c:v>13422.55055007505</c:v>
                </c:pt>
                <c:pt idx="82">
                  <c:v>11662.67600910826</c:v>
                </c:pt>
                <c:pt idx="83">
                  <c:v>9174.442621408392</c:v>
                </c:pt>
                <c:pt idx="84">
                  <c:v>11405.83132349457</c:v>
                </c:pt>
                <c:pt idx="85">
                  <c:v>15381.68606247742</c:v>
                </c:pt>
                <c:pt idx="86">
                  <c:v>9305.004162770132</c:v>
                </c:pt>
                <c:pt idx="87">
                  <c:v>12252.15368750023</c:v>
                </c:pt>
                <c:pt idx="88">
                  <c:v>15446.05238236683</c:v>
                </c:pt>
                <c:pt idx="89">
                  <c:v>13865.69918749437</c:v>
                </c:pt>
                <c:pt idx="90">
                  <c:v>15437.79134335949</c:v>
                </c:pt>
                <c:pt idx="91">
                  <c:v>14324.37452554872</c:v>
                </c:pt>
                <c:pt idx="92">
                  <c:v>15733.73785844378</c:v>
                </c:pt>
                <c:pt idx="93">
                  <c:v>16475.73068861953</c:v>
                </c:pt>
                <c:pt idx="94">
                  <c:v>7992.982675170786</c:v>
                </c:pt>
                <c:pt idx="95">
                  <c:v>5648.673744800896</c:v>
                </c:pt>
                <c:pt idx="96">
                  <c:v>6890.59996366312</c:v>
                </c:pt>
                <c:pt idx="97">
                  <c:v>13874.6519837162</c:v>
                </c:pt>
                <c:pt idx="98">
                  <c:v>16564.48857386216</c:v>
                </c:pt>
                <c:pt idx="99">
                  <c:v>22116.65427002683</c:v>
                </c:pt>
                <c:pt idx="100">
                  <c:v>26005.62634245291</c:v>
                </c:pt>
                <c:pt idx="101">
                  <c:v>25008.17995561615</c:v>
                </c:pt>
                <c:pt idx="102">
                  <c:v>20116.6502054389</c:v>
                </c:pt>
                <c:pt idx="103">
                  <c:v>25578.29138355495</c:v>
                </c:pt>
                <c:pt idx="104">
                  <c:v>24226.7161253573</c:v>
                </c:pt>
                <c:pt idx="105">
                  <c:v>24795.82010879003</c:v>
                </c:pt>
                <c:pt idx="106">
                  <c:v>21614.4070944251</c:v>
                </c:pt>
                <c:pt idx="107">
                  <c:v>17606.15834485958</c:v>
                </c:pt>
                <c:pt idx="108">
                  <c:v>17182.47162501806</c:v>
                </c:pt>
                <c:pt idx="109">
                  <c:v>21321.87349862372</c:v>
                </c:pt>
                <c:pt idx="110">
                  <c:v>19988.5824842213</c:v>
                </c:pt>
                <c:pt idx="111">
                  <c:v>21326.60256272776</c:v>
                </c:pt>
                <c:pt idx="112">
                  <c:v>25721.21989610064</c:v>
                </c:pt>
                <c:pt idx="113">
                  <c:v>23539.06421698382</c:v>
                </c:pt>
                <c:pt idx="114">
                  <c:v>22185.34891240602</c:v>
                </c:pt>
                <c:pt idx="115">
                  <c:v>24993.48298048237</c:v>
                </c:pt>
                <c:pt idx="116">
                  <c:v>25209.22522173931</c:v>
                </c:pt>
                <c:pt idx="117">
                  <c:v>29350.64555079085</c:v>
                </c:pt>
                <c:pt idx="118">
                  <c:v>27195.81175840807</c:v>
                </c:pt>
                <c:pt idx="119">
                  <c:v>18293.22302176668</c:v>
                </c:pt>
                <c:pt idx="120">
                  <c:v>17539.80952380922</c:v>
                </c:pt>
                <c:pt idx="121">
                  <c:v>21352.2957656709</c:v>
                </c:pt>
                <c:pt idx="122">
                  <c:v>18124.60678849978</c:v>
                </c:pt>
                <c:pt idx="123">
                  <c:v>20431.03258404916</c:v>
                </c:pt>
                <c:pt idx="124">
                  <c:v>21435.61648211474</c:v>
                </c:pt>
                <c:pt idx="125">
                  <c:v>22779.52614026576</c:v>
                </c:pt>
                <c:pt idx="126">
                  <c:v>23757.14399185094</c:v>
                </c:pt>
                <c:pt idx="127">
                  <c:v>22945.51192863756</c:v>
                </c:pt>
                <c:pt idx="128">
                  <c:v>21341.93492566482</c:v>
                </c:pt>
                <c:pt idx="129">
                  <c:v>20450.96457395902</c:v>
                </c:pt>
                <c:pt idx="130">
                  <c:v>18975.75048746906</c:v>
                </c:pt>
                <c:pt idx="131">
                  <c:v>10925.58007268185</c:v>
                </c:pt>
                <c:pt idx="132">
                  <c:v>16750.00252769977</c:v>
                </c:pt>
                <c:pt idx="133">
                  <c:v>27973.35280753459</c:v>
                </c:pt>
                <c:pt idx="134">
                  <c:v>27961.32964988143</c:v>
                </c:pt>
                <c:pt idx="135">
                  <c:v>30515.58415114704</c:v>
                </c:pt>
                <c:pt idx="136">
                  <c:v>33072.5133614865</c:v>
                </c:pt>
                <c:pt idx="137">
                  <c:v>38010.35398753358</c:v>
                </c:pt>
                <c:pt idx="138">
                  <c:v>38282.60695008519</c:v>
                </c:pt>
                <c:pt idx="139">
                  <c:v>37762.91474419956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E81C-4189-84F8-0B8C87BD12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06380720"/>
        <c:axId val="2096352624"/>
      </c:lineChart>
      <c:scatterChart>
        <c:scatterStyle val="lineMarker"/>
        <c:varyColors val="0"/>
        <c:ser>
          <c:idx val="1"/>
          <c:order val="0"/>
          <c:tx>
            <c:strRef>
              <c:f>Gráfica!$A$3</c:f>
              <c:strCache>
                <c:ptCount val="1"/>
                <c:pt idx="0">
                  <c:v>Pro. Enero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shade val="48000"/>
                </a:schemeClr>
              </a:solidFill>
              <a:ln w="9525">
                <a:solidFill>
                  <a:schemeClr val="accent1">
                    <a:shade val="48000"/>
                  </a:schemeClr>
                </a:solidFill>
              </a:ln>
              <a:effectLst/>
            </c:spPr>
          </c:marker>
          <c:xVal>
            <c:numRef>
              <c:f>Gráfica!$B$1:$EK$1</c:f>
              <c:numCache>
                <c:formatCode>mmm\-yy</c:formatCode>
                <c:ptCount val="140"/>
                <c:pt idx="0">
                  <c:v>39448.0</c:v>
                </c:pt>
                <c:pt idx="1">
                  <c:v>39479.0</c:v>
                </c:pt>
                <c:pt idx="2">
                  <c:v>39508.0</c:v>
                </c:pt>
                <c:pt idx="3">
                  <c:v>39539.0</c:v>
                </c:pt>
                <c:pt idx="4">
                  <c:v>39569.0</c:v>
                </c:pt>
                <c:pt idx="5">
                  <c:v>39600.0</c:v>
                </c:pt>
                <c:pt idx="6">
                  <c:v>39630.0</c:v>
                </c:pt>
                <c:pt idx="7">
                  <c:v>39661.0</c:v>
                </c:pt>
                <c:pt idx="8">
                  <c:v>39692.0</c:v>
                </c:pt>
                <c:pt idx="9">
                  <c:v>39722.0</c:v>
                </c:pt>
                <c:pt idx="10">
                  <c:v>39753.0</c:v>
                </c:pt>
                <c:pt idx="11">
                  <c:v>39783.0</c:v>
                </c:pt>
                <c:pt idx="12">
                  <c:v>39814.0</c:v>
                </c:pt>
                <c:pt idx="13">
                  <c:v>39845.0</c:v>
                </c:pt>
                <c:pt idx="14">
                  <c:v>39873.0</c:v>
                </c:pt>
                <c:pt idx="15">
                  <c:v>39904.0</c:v>
                </c:pt>
                <c:pt idx="16">
                  <c:v>39934.0</c:v>
                </c:pt>
                <c:pt idx="17">
                  <c:v>39965.0</c:v>
                </c:pt>
                <c:pt idx="18">
                  <c:v>39995.0</c:v>
                </c:pt>
                <c:pt idx="19">
                  <c:v>40026.0</c:v>
                </c:pt>
                <c:pt idx="20">
                  <c:v>40057.0</c:v>
                </c:pt>
                <c:pt idx="21">
                  <c:v>40087.0</c:v>
                </c:pt>
                <c:pt idx="22">
                  <c:v>40118.0</c:v>
                </c:pt>
                <c:pt idx="23">
                  <c:v>40148.0</c:v>
                </c:pt>
                <c:pt idx="24">
                  <c:v>40179.0</c:v>
                </c:pt>
                <c:pt idx="25">
                  <c:v>40210.0</c:v>
                </c:pt>
                <c:pt idx="26">
                  <c:v>40238.0</c:v>
                </c:pt>
                <c:pt idx="27">
                  <c:v>40269.0</c:v>
                </c:pt>
                <c:pt idx="28">
                  <c:v>40299.0</c:v>
                </c:pt>
                <c:pt idx="29">
                  <c:v>40330.0</c:v>
                </c:pt>
                <c:pt idx="30">
                  <c:v>40360.0</c:v>
                </c:pt>
                <c:pt idx="31">
                  <c:v>40391.0</c:v>
                </c:pt>
                <c:pt idx="32">
                  <c:v>40422.0</c:v>
                </c:pt>
                <c:pt idx="33">
                  <c:v>40452.0</c:v>
                </c:pt>
                <c:pt idx="34">
                  <c:v>40483.0</c:v>
                </c:pt>
                <c:pt idx="35">
                  <c:v>40513.0</c:v>
                </c:pt>
                <c:pt idx="36">
                  <c:v>40544.0</c:v>
                </c:pt>
                <c:pt idx="37">
                  <c:v>40575.0</c:v>
                </c:pt>
                <c:pt idx="38">
                  <c:v>40603.0</c:v>
                </c:pt>
                <c:pt idx="39">
                  <c:v>40634.0</c:v>
                </c:pt>
                <c:pt idx="40">
                  <c:v>40664.0</c:v>
                </c:pt>
                <c:pt idx="41">
                  <c:v>40695.0</c:v>
                </c:pt>
                <c:pt idx="42">
                  <c:v>40725.0</c:v>
                </c:pt>
                <c:pt idx="43">
                  <c:v>40756.0</c:v>
                </c:pt>
                <c:pt idx="44">
                  <c:v>40787.0</c:v>
                </c:pt>
                <c:pt idx="45">
                  <c:v>40817.0</c:v>
                </c:pt>
                <c:pt idx="46">
                  <c:v>40848.0</c:v>
                </c:pt>
                <c:pt idx="47">
                  <c:v>40878.0</c:v>
                </c:pt>
                <c:pt idx="48">
                  <c:v>40909.0</c:v>
                </c:pt>
                <c:pt idx="49">
                  <c:v>40940.0</c:v>
                </c:pt>
                <c:pt idx="50">
                  <c:v>40969.0</c:v>
                </c:pt>
                <c:pt idx="51">
                  <c:v>41000.0</c:v>
                </c:pt>
                <c:pt idx="52">
                  <c:v>41030.0</c:v>
                </c:pt>
                <c:pt idx="53">
                  <c:v>41061.0</c:v>
                </c:pt>
                <c:pt idx="54">
                  <c:v>41091.0</c:v>
                </c:pt>
                <c:pt idx="55">
                  <c:v>41122.0</c:v>
                </c:pt>
                <c:pt idx="56">
                  <c:v>41153.0</c:v>
                </c:pt>
                <c:pt idx="57">
                  <c:v>41183.0</c:v>
                </c:pt>
                <c:pt idx="58">
                  <c:v>41214.0</c:v>
                </c:pt>
                <c:pt idx="59">
                  <c:v>41244.0</c:v>
                </c:pt>
                <c:pt idx="60">
                  <c:v>41275.0</c:v>
                </c:pt>
                <c:pt idx="61">
                  <c:v>41306.0</c:v>
                </c:pt>
                <c:pt idx="62">
                  <c:v>41334.0</c:v>
                </c:pt>
                <c:pt idx="63">
                  <c:v>41365.0</c:v>
                </c:pt>
                <c:pt idx="64">
                  <c:v>41395.0</c:v>
                </c:pt>
                <c:pt idx="65">
                  <c:v>41426.0</c:v>
                </c:pt>
                <c:pt idx="66">
                  <c:v>41456.0</c:v>
                </c:pt>
                <c:pt idx="67">
                  <c:v>41487.0</c:v>
                </c:pt>
                <c:pt idx="68">
                  <c:v>41518.0</c:v>
                </c:pt>
                <c:pt idx="69">
                  <c:v>41548.0</c:v>
                </c:pt>
                <c:pt idx="70">
                  <c:v>41579.0</c:v>
                </c:pt>
                <c:pt idx="71">
                  <c:v>41609.0</c:v>
                </c:pt>
                <c:pt idx="72">
                  <c:v>41640.0</c:v>
                </c:pt>
                <c:pt idx="73">
                  <c:v>41671.0</c:v>
                </c:pt>
                <c:pt idx="74">
                  <c:v>41699.0</c:v>
                </c:pt>
                <c:pt idx="75">
                  <c:v>41730.0</c:v>
                </c:pt>
                <c:pt idx="76">
                  <c:v>41760.0</c:v>
                </c:pt>
                <c:pt idx="77">
                  <c:v>41791.0</c:v>
                </c:pt>
                <c:pt idx="78">
                  <c:v>41821.0</c:v>
                </c:pt>
                <c:pt idx="79">
                  <c:v>41852.0</c:v>
                </c:pt>
                <c:pt idx="80">
                  <c:v>41883.0</c:v>
                </c:pt>
                <c:pt idx="81">
                  <c:v>41913.0</c:v>
                </c:pt>
                <c:pt idx="82">
                  <c:v>41944.0</c:v>
                </c:pt>
                <c:pt idx="83">
                  <c:v>41974.0</c:v>
                </c:pt>
                <c:pt idx="84">
                  <c:v>42005.0</c:v>
                </c:pt>
                <c:pt idx="85">
                  <c:v>42036.0</c:v>
                </c:pt>
                <c:pt idx="86">
                  <c:v>42064.0</c:v>
                </c:pt>
                <c:pt idx="87">
                  <c:v>42095.0</c:v>
                </c:pt>
                <c:pt idx="88">
                  <c:v>42125.0</c:v>
                </c:pt>
                <c:pt idx="89">
                  <c:v>42156.0</c:v>
                </c:pt>
                <c:pt idx="90">
                  <c:v>42186.0</c:v>
                </c:pt>
                <c:pt idx="91">
                  <c:v>42217.0</c:v>
                </c:pt>
                <c:pt idx="92">
                  <c:v>42248.0</c:v>
                </c:pt>
                <c:pt idx="93">
                  <c:v>42278.0</c:v>
                </c:pt>
                <c:pt idx="94">
                  <c:v>42309.0</c:v>
                </c:pt>
                <c:pt idx="95">
                  <c:v>42339.0</c:v>
                </c:pt>
                <c:pt idx="96">
                  <c:v>42370.0</c:v>
                </c:pt>
                <c:pt idx="97">
                  <c:v>42401.0</c:v>
                </c:pt>
                <c:pt idx="98">
                  <c:v>42430.0</c:v>
                </c:pt>
                <c:pt idx="99">
                  <c:v>42461.0</c:v>
                </c:pt>
                <c:pt idx="100">
                  <c:v>42491.0</c:v>
                </c:pt>
                <c:pt idx="101">
                  <c:v>42522.0</c:v>
                </c:pt>
                <c:pt idx="102">
                  <c:v>42552.0</c:v>
                </c:pt>
                <c:pt idx="103">
                  <c:v>42583.0</c:v>
                </c:pt>
                <c:pt idx="104">
                  <c:v>42614.0</c:v>
                </c:pt>
                <c:pt idx="105">
                  <c:v>42644.0</c:v>
                </c:pt>
                <c:pt idx="106">
                  <c:v>42675.0</c:v>
                </c:pt>
                <c:pt idx="107">
                  <c:v>42705.0</c:v>
                </c:pt>
                <c:pt idx="108">
                  <c:v>42736.0</c:v>
                </c:pt>
                <c:pt idx="109">
                  <c:v>42767.0</c:v>
                </c:pt>
                <c:pt idx="110">
                  <c:v>42795.0</c:v>
                </c:pt>
                <c:pt idx="111">
                  <c:v>42826.0</c:v>
                </c:pt>
                <c:pt idx="112">
                  <c:v>42856.0</c:v>
                </c:pt>
                <c:pt idx="113">
                  <c:v>42887.0</c:v>
                </c:pt>
                <c:pt idx="114">
                  <c:v>42917.0</c:v>
                </c:pt>
                <c:pt idx="115">
                  <c:v>42948.0</c:v>
                </c:pt>
                <c:pt idx="116">
                  <c:v>42979.0</c:v>
                </c:pt>
                <c:pt idx="117">
                  <c:v>43009.0</c:v>
                </c:pt>
                <c:pt idx="118">
                  <c:v>43040.0</c:v>
                </c:pt>
                <c:pt idx="119">
                  <c:v>43070.0</c:v>
                </c:pt>
                <c:pt idx="120">
                  <c:v>43101.0</c:v>
                </c:pt>
                <c:pt idx="121">
                  <c:v>43132.0</c:v>
                </c:pt>
                <c:pt idx="122">
                  <c:v>43160.0</c:v>
                </c:pt>
                <c:pt idx="123">
                  <c:v>43191.0</c:v>
                </c:pt>
                <c:pt idx="124">
                  <c:v>43221.0</c:v>
                </c:pt>
                <c:pt idx="125">
                  <c:v>43252.0</c:v>
                </c:pt>
                <c:pt idx="126">
                  <c:v>43282.0</c:v>
                </c:pt>
                <c:pt idx="127">
                  <c:v>43313.0</c:v>
                </c:pt>
                <c:pt idx="128">
                  <c:v>43344.0</c:v>
                </c:pt>
                <c:pt idx="129">
                  <c:v>43374.0</c:v>
                </c:pt>
                <c:pt idx="130">
                  <c:v>43405.0</c:v>
                </c:pt>
                <c:pt idx="131">
                  <c:v>43435.0</c:v>
                </c:pt>
                <c:pt idx="132">
                  <c:v>43466.0</c:v>
                </c:pt>
                <c:pt idx="133">
                  <c:v>43497.0</c:v>
                </c:pt>
                <c:pt idx="134">
                  <c:v>43525.0</c:v>
                </c:pt>
                <c:pt idx="135">
                  <c:v>43556.0</c:v>
                </c:pt>
                <c:pt idx="136">
                  <c:v>43586.0</c:v>
                </c:pt>
                <c:pt idx="137">
                  <c:v>43617.0</c:v>
                </c:pt>
                <c:pt idx="138">
                  <c:v>43647.0</c:v>
                </c:pt>
                <c:pt idx="139">
                  <c:v>43678.0</c:v>
                </c:pt>
              </c:numCache>
            </c:numRef>
          </c:xVal>
          <c:yVal>
            <c:numRef>
              <c:f>Gráfica!$B$3:$EK$3</c:f>
              <c:numCache>
                <c:formatCode>_(* #,##0_);_(* \(#,##0\);_(* "-"_);_(@_)</c:formatCode>
                <c:ptCount val="140"/>
                <c:pt idx="0">
                  <c:v>5576.475531147484</c:v>
                </c:pt>
                <c:pt idx="1">
                  <c:v>6989.59700898219</c:v>
                </c:pt>
                <c:pt idx="2">
                  <c:v>8741.993822400229</c:v>
                </c:pt>
                <c:pt idx="3">
                  <c:v>6857.383940902962</c:v>
                </c:pt>
                <c:pt idx="4">
                  <c:v>6791.997863491748</c:v>
                </c:pt>
                <c:pt idx="5">
                  <c:v>7268.96247216092</c:v>
                </c:pt>
                <c:pt idx="6">
                  <c:v>10271.78784588675</c:v>
                </c:pt>
                <c:pt idx="7">
                  <c:v>9639.676477534916</c:v>
                </c:pt>
                <c:pt idx="8">
                  <c:v>6924.259158393294</c:v>
                </c:pt>
                <c:pt idx="9">
                  <c:v>9490.406772601083</c:v>
                </c:pt>
                <c:pt idx="10">
                  <c:v>8071.956226232337</c:v>
                </c:pt>
                <c:pt idx="11">
                  <c:v>5592.149236798438</c:v>
                </c:pt>
                <c:pt idx="12">
                  <c:v>2829.269530774486</c:v>
                </c:pt>
                <c:pt idx="13">
                  <c:v>3868.433625607597</c:v>
                </c:pt>
                <c:pt idx="14">
                  <c:v>4429.391659139325</c:v>
                </c:pt>
                <c:pt idx="15">
                  <c:v>5335.983634155642</c:v>
                </c:pt>
                <c:pt idx="16">
                  <c:v>7420.681916757785</c:v>
                </c:pt>
                <c:pt idx="17">
                  <c:v>5704.744884802413</c:v>
                </c:pt>
                <c:pt idx="18">
                  <c:v>4878.192865685036</c:v>
                </c:pt>
                <c:pt idx="19">
                  <c:v>3150.474091808518</c:v>
                </c:pt>
                <c:pt idx="20">
                  <c:v>4602.385961452258</c:v>
                </c:pt>
                <c:pt idx="21">
                  <c:v>5466.117878121794</c:v>
                </c:pt>
                <c:pt idx="22">
                  <c:v>4659.703935477303</c:v>
                </c:pt>
                <c:pt idx="23">
                  <c:v>3711.29695859284</c:v>
                </c:pt>
                <c:pt idx="24">
                  <c:v>3688.727068139545</c:v>
                </c:pt>
                <c:pt idx="25">
                  <c:v>4712.514436500608</c:v>
                </c:pt>
                <c:pt idx="26">
                  <c:v>4077.045249711936</c:v>
                </c:pt>
                <c:pt idx="27">
                  <c:v>6530.422992612077</c:v>
                </c:pt>
                <c:pt idx="28">
                  <c:v>8659.814053084376</c:v>
                </c:pt>
                <c:pt idx="29">
                  <c:v>8860.91605831813</c:v>
                </c:pt>
                <c:pt idx="30">
                  <c:v>9571.141653277975</c:v>
                </c:pt>
                <c:pt idx="31">
                  <c:v>10084.87831386279</c:v>
                </c:pt>
                <c:pt idx="32">
                  <c:v>10457.74030760458</c:v>
                </c:pt>
                <c:pt idx="33">
                  <c:v>8486.988015755674</c:v>
                </c:pt>
                <c:pt idx="34">
                  <c:v>7256.221789945274</c:v>
                </c:pt>
                <c:pt idx="35">
                  <c:v>2352.487255835626</c:v>
                </c:pt>
                <c:pt idx="36">
                  <c:v>4510.03193031958</c:v>
                </c:pt>
                <c:pt idx="37">
                  <c:v>5954.485760730021</c:v>
                </c:pt>
                <c:pt idx="38">
                  <c:v>6915.515465916604</c:v>
                </c:pt>
                <c:pt idx="39">
                  <c:v>9775.289589494028</c:v>
                </c:pt>
                <c:pt idx="40">
                  <c:v>9761.110553768685</c:v>
                </c:pt>
                <c:pt idx="41">
                  <c:v>5091.213513502442</c:v>
                </c:pt>
                <c:pt idx="42">
                  <c:v>5692.717216648608</c:v>
                </c:pt>
                <c:pt idx="43">
                  <c:v>5090.623992214597</c:v>
                </c:pt>
                <c:pt idx="44">
                  <c:v>6345.597937279096</c:v>
                </c:pt>
                <c:pt idx="45">
                  <c:v>7507.444189937688</c:v>
                </c:pt>
                <c:pt idx="46">
                  <c:v>4399.831876227136</c:v>
                </c:pt>
                <c:pt idx="47">
                  <c:v>3051.116229886612</c:v>
                </c:pt>
                <c:pt idx="48">
                  <c:v>7919.24603147601</c:v>
                </c:pt>
                <c:pt idx="49">
                  <c:v>12504.11640125067</c:v>
                </c:pt>
                <c:pt idx="50">
                  <c:v>12240.28277808031</c:v>
                </c:pt>
                <c:pt idx="51">
                  <c:v>14887.44294000474</c:v>
                </c:pt>
                <c:pt idx="52">
                  <c:v>17083.00799946949</c:v>
                </c:pt>
                <c:pt idx="53">
                  <c:v>19859.99003733975</c:v>
                </c:pt>
                <c:pt idx="54">
                  <c:v>21587.8733472549</c:v>
                </c:pt>
                <c:pt idx="55">
                  <c:v>18142.94877898811</c:v>
                </c:pt>
                <c:pt idx="56">
                  <c:v>15351.20200998075</c:v>
                </c:pt>
                <c:pt idx="57">
                  <c:v>16921.18871603698</c:v>
                </c:pt>
                <c:pt idx="58">
                  <c:v>14857.72471744381</c:v>
                </c:pt>
                <c:pt idx="59">
                  <c:v>10634.4466516224</c:v>
                </c:pt>
                <c:pt idx="60">
                  <c:v>11717.80352152428</c:v>
                </c:pt>
                <c:pt idx="61">
                  <c:v>12926.07258686178</c:v>
                </c:pt>
                <c:pt idx="62">
                  <c:v>10744.38212056754</c:v>
                </c:pt>
                <c:pt idx="63">
                  <c:v>8935.262474116078</c:v>
                </c:pt>
                <c:pt idx="64">
                  <c:v>14913.58678016187</c:v>
                </c:pt>
                <c:pt idx="65">
                  <c:v>15961.8400333297</c:v>
                </c:pt>
                <c:pt idx="66">
                  <c:v>19801.07058039802</c:v>
                </c:pt>
                <c:pt idx="67">
                  <c:v>21693.96294256871</c:v>
                </c:pt>
                <c:pt idx="68">
                  <c:v>22040.59625381949</c:v>
                </c:pt>
                <c:pt idx="69">
                  <c:v>22998.61207494994</c:v>
                </c:pt>
                <c:pt idx="70">
                  <c:v>16927.29148557084</c:v>
                </c:pt>
                <c:pt idx="71">
                  <c:v>10661.84723343569</c:v>
                </c:pt>
                <c:pt idx="72">
                  <c:v>7767.178374716697</c:v>
                </c:pt>
                <c:pt idx="73">
                  <c:v>9293.617386084303</c:v>
                </c:pt>
                <c:pt idx="74">
                  <c:v>8103.445446424838</c:v>
                </c:pt>
                <c:pt idx="75">
                  <c:v>9835.43206012259</c:v>
                </c:pt>
                <c:pt idx="76">
                  <c:v>9438.510780681272</c:v>
                </c:pt>
                <c:pt idx="77">
                  <c:v>9974.695612324316</c:v>
                </c:pt>
                <c:pt idx="78">
                  <c:v>14887.07621683877</c:v>
                </c:pt>
                <c:pt idx="79">
                  <c:v>13636.33180973914</c:v>
                </c:pt>
                <c:pt idx="80">
                  <c:v>11568.94035023176</c:v>
                </c:pt>
                <c:pt idx="81">
                  <c:v>10613.94397401317</c:v>
                </c:pt>
                <c:pt idx="82">
                  <c:v>5466.704034371321</c:v>
                </c:pt>
                <c:pt idx="83">
                  <c:v>1847.013108420893</c:v>
                </c:pt>
                <c:pt idx="84">
                  <c:v>11338.25607207824</c:v>
                </c:pt>
                <c:pt idx="85">
                  <c:v>15304.50706517442</c:v>
                </c:pt>
                <c:pt idx="86">
                  <c:v>9891.569704077492</c:v>
                </c:pt>
                <c:pt idx="87">
                  <c:v>11481.02267596072</c:v>
                </c:pt>
                <c:pt idx="88">
                  <c:v>12156.85854474767</c:v>
                </c:pt>
                <c:pt idx="89">
                  <c:v>15420.09355955725</c:v>
                </c:pt>
                <c:pt idx="90">
                  <c:v>16399.94563975823</c:v>
                </c:pt>
                <c:pt idx="91">
                  <c:v>14735.51630902488</c:v>
                </c:pt>
                <c:pt idx="92">
                  <c:v>15956.23882984981</c:v>
                </c:pt>
                <c:pt idx="93">
                  <c:v>18313.11417704633</c:v>
                </c:pt>
                <c:pt idx="94">
                  <c:v>6994.109247139357</c:v>
                </c:pt>
                <c:pt idx="95">
                  <c:v>3994.555867125623</c:v>
                </c:pt>
                <c:pt idx="96">
                  <c:v>6184.214967566117</c:v>
                </c:pt>
                <c:pt idx="97">
                  <c:v>10099.72974175404</c:v>
                </c:pt>
                <c:pt idx="98">
                  <c:v>12832.11429032364</c:v>
                </c:pt>
                <c:pt idx="99">
                  <c:v>14598.20500959397</c:v>
                </c:pt>
                <c:pt idx="100">
                  <c:v>17175.92342337528</c:v>
                </c:pt>
                <c:pt idx="101">
                  <c:v>16510.09584589583</c:v>
                </c:pt>
                <c:pt idx="102">
                  <c:v>9616.149418215005</c:v>
                </c:pt>
                <c:pt idx="103">
                  <c:v>9349.93689831005</c:v>
                </c:pt>
                <c:pt idx="104">
                  <c:v>10603.30737957269</c:v>
                </c:pt>
                <c:pt idx="105">
                  <c:v>13891.69036187264</c:v>
                </c:pt>
                <c:pt idx="106">
                  <c:v>13760.29882463894</c:v>
                </c:pt>
                <c:pt idx="107">
                  <c:v>10516.05194976412</c:v>
                </c:pt>
                <c:pt idx="108">
                  <c:v>17104.5275877798</c:v>
                </c:pt>
                <c:pt idx="109">
                  <c:v>23253.80678585886</c:v>
                </c:pt>
                <c:pt idx="110">
                  <c:v>22542.54725170547</c:v>
                </c:pt>
                <c:pt idx="111">
                  <c:v>24357.23586610239</c:v>
                </c:pt>
                <c:pt idx="112">
                  <c:v>23227.9465118289</c:v>
                </c:pt>
                <c:pt idx="113">
                  <c:v>21367.31852422421</c:v>
                </c:pt>
                <c:pt idx="114">
                  <c:v>21131.82501362362</c:v>
                </c:pt>
                <c:pt idx="115">
                  <c:v>18999.4962706328</c:v>
                </c:pt>
                <c:pt idx="116">
                  <c:v>18268.41484711908</c:v>
                </c:pt>
                <c:pt idx="117">
                  <c:v>20577.84391884818</c:v>
                </c:pt>
                <c:pt idx="118">
                  <c:v>19481.2405531801</c:v>
                </c:pt>
                <c:pt idx="119">
                  <c:v>14254.2392901712</c:v>
                </c:pt>
                <c:pt idx="120">
                  <c:v>15780.25758400356</c:v>
                </c:pt>
                <c:pt idx="121">
                  <c:v>18802.23525058178</c:v>
                </c:pt>
                <c:pt idx="122">
                  <c:v>16670.46137023123</c:v>
                </c:pt>
                <c:pt idx="123">
                  <c:v>18622.33434812551</c:v>
                </c:pt>
                <c:pt idx="124">
                  <c:v>23159.83031625075</c:v>
                </c:pt>
                <c:pt idx="125">
                  <c:v>26858.7983275547</c:v>
                </c:pt>
                <c:pt idx="126">
                  <c:v>26458.36246788175</c:v>
                </c:pt>
                <c:pt idx="127">
                  <c:v>27571.23382221128</c:v>
                </c:pt>
                <c:pt idx="128">
                  <c:v>25478.6891580891</c:v>
                </c:pt>
                <c:pt idx="129">
                  <c:v>28014.400764755</c:v>
                </c:pt>
                <c:pt idx="130">
                  <c:v>22282.78036780539</c:v>
                </c:pt>
                <c:pt idx="131">
                  <c:v>11571.9685512317</c:v>
                </c:pt>
                <c:pt idx="132">
                  <c:v>16488.85224185942</c:v>
                </c:pt>
                <c:pt idx="133">
                  <c:v>22034.79123368313</c:v>
                </c:pt>
                <c:pt idx="134">
                  <c:v>18283.39191991132</c:v>
                </c:pt>
                <c:pt idx="135">
                  <c:v>20119.71350509724</c:v>
                </c:pt>
                <c:pt idx="136">
                  <c:v>17693.57813266918</c:v>
                </c:pt>
                <c:pt idx="137">
                  <c:v>15678.50948751767</c:v>
                </c:pt>
                <c:pt idx="138">
                  <c:v>19045.43636712282</c:v>
                </c:pt>
                <c:pt idx="139">
                  <c:v>19250.61767026679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E81C-4189-84F8-0B8C87BD121D}"/>
            </c:ext>
          </c:extLst>
        </c:ser>
        <c:ser>
          <c:idx val="2"/>
          <c:order val="1"/>
          <c:tx>
            <c:strRef>
              <c:f>Gráfica!$A$4</c:f>
              <c:strCache>
                <c:ptCount val="1"/>
                <c:pt idx="0">
                  <c:v>Pro. Febrero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shade val="58000"/>
                </a:schemeClr>
              </a:solidFill>
              <a:ln w="9525">
                <a:solidFill>
                  <a:schemeClr val="accent1">
                    <a:shade val="58000"/>
                  </a:schemeClr>
                </a:solidFill>
              </a:ln>
              <a:effectLst/>
            </c:spPr>
          </c:marker>
          <c:xVal>
            <c:numRef>
              <c:f>Gráfica!$B$1:$EK$1</c:f>
              <c:numCache>
                <c:formatCode>mmm\-yy</c:formatCode>
                <c:ptCount val="140"/>
                <c:pt idx="0">
                  <c:v>39448.0</c:v>
                </c:pt>
                <c:pt idx="1">
                  <c:v>39479.0</c:v>
                </c:pt>
                <c:pt idx="2">
                  <c:v>39508.0</c:v>
                </c:pt>
                <c:pt idx="3">
                  <c:v>39539.0</c:v>
                </c:pt>
                <c:pt idx="4">
                  <c:v>39569.0</c:v>
                </c:pt>
                <c:pt idx="5">
                  <c:v>39600.0</c:v>
                </c:pt>
                <c:pt idx="6">
                  <c:v>39630.0</c:v>
                </c:pt>
                <c:pt idx="7">
                  <c:v>39661.0</c:v>
                </c:pt>
                <c:pt idx="8">
                  <c:v>39692.0</c:v>
                </c:pt>
                <c:pt idx="9">
                  <c:v>39722.0</c:v>
                </c:pt>
                <c:pt idx="10">
                  <c:v>39753.0</c:v>
                </c:pt>
                <c:pt idx="11">
                  <c:v>39783.0</c:v>
                </c:pt>
                <c:pt idx="12">
                  <c:v>39814.0</c:v>
                </c:pt>
                <c:pt idx="13">
                  <c:v>39845.0</c:v>
                </c:pt>
                <c:pt idx="14">
                  <c:v>39873.0</c:v>
                </c:pt>
                <c:pt idx="15">
                  <c:v>39904.0</c:v>
                </c:pt>
                <c:pt idx="16">
                  <c:v>39934.0</c:v>
                </c:pt>
                <c:pt idx="17">
                  <c:v>39965.0</c:v>
                </c:pt>
                <c:pt idx="18">
                  <c:v>39995.0</c:v>
                </c:pt>
                <c:pt idx="19">
                  <c:v>40026.0</c:v>
                </c:pt>
                <c:pt idx="20">
                  <c:v>40057.0</c:v>
                </c:pt>
                <c:pt idx="21">
                  <c:v>40087.0</c:v>
                </c:pt>
                <c:pt idx="22">
                  <c:v>40118.0</c:v>
                </c:pt>
                <c:pt idx="23">
                  <c:v>40148.0</c:v>
                </c:pt>
                <c:pt idx="24">
                  <c:v>40179.0</c:v>
                </c:pt>
                <c:pt idx="25">
                  <c:v>40210.0</c:v>
                </c:pt>
                <c:pt idx="26">
                  <c:v>40238.0</c:v>
                </c:pt>
                <c:pt idx="27">
                  <c:v>40269.0</c:v>
                </c:pt>
                <c:pt idx="28">
                  <c:v>40299.0</c:v>
                </c:pt>
                <c:pt idx="29">
                  <c:v>40330.0</c:v>
                </c:pt>
                <c:pt idx="30">
                  <c:v>40360.0</c:v>
                </c:pt>
                <c:pt idx="31">
                  <c:v>40391.0</c:v>
                </c:pt>
                <c:pt idx="32">
                  <c:v>40422.0</c:v>
                </c:pt>
                <c:pt idx="33">
                  <c:v>40452.0</c:v>
                </c:pt>
                <c:pt idx="34">
                  <c:v>40483.0</c:v>
                </c:pt>
                <c:pt idx="35">
                  <c:v>40513.0</c:v>
                </c:pt>
                <c:pt idx="36">
                  <c:v>40544.0</c:v>
                </c:pt>
                <c:pt idx="37">
                  <c:v>40575.0</c:v>
                </c:pt>
                <c:pt idx="38">
                  <c:v>40603.0</c:v>
                </c:pt>
                <c:pt idx="39">
                  <c:v>40634.0</c:v>
                </c:pt>
                <c:pt idx="40">
                  <c:v>40664.0</c:v>
                </c:pt>
                <c:pt idx="41">
                  <c:v>40695.0</c:v>
                </c:pt>
                <c:pt idx="42">
                  <c:v>40725.0</c:v>
                </c:pt>
                <c:pt idx="43">
                  <c:v>40756.0</c:v>
                </c:pt>
                <c:pt idx="44">
                  <c:v>40787.0</c:v>
                </c:pt>
                <c:pt idx="45">
                  <c:v>40817.0</c:v>
                </c:pt>
                <c:pt idx="46">
                  <c:v>40848.0</c:v>
                </c:pt>
                <c:pt idx="47">
                  <c:v>40878.0</c:v>
                </c:pt>
                <c:pt idx="48">
                  <c:v>40909.0</c:v>
                </c:pt>
                <c:pt idx="49">
                  <c:v>40940.0</c:v>
                </c:pt>
                <c:pt idx="50">
                  <c:v>40969.0</c:v>
                </c:pt>
                <c:pt idx="51">
                  <c:v>41000.0</c:v>
                </c:pt>
                <c:pt idx="52">
                  <c:v>41030.0</c:v>
                </c:pt>
                <c:pt idx="53">
                  <c:v>41061.0</c:v>
                </c:pt>
                <c:pt idx="54">
                  <c:v>41091.0</c:v>
                </c:pt>
                <c:pt idx="55">
                  <c:v>41122.0</c:v>
                </c:pt>
                <c:pt idx="56">
                  <c:v>41153.0</c:v>
                </c:pt>
                <c:pt idx="57">
                  <c:v>41183.0</c:v>
                </c:pt>
                <c:pt idx="58">
                  <c:v>41214.0</c:v>
                </c:pt>
                <c:pt idx="59">
                  <c:v>41244.0</c:v>
                </c:pt>
                <c:pt idx="60">
                  <c:v>41275.0</c:v>
                </c:pt>
                <c:pt idx="61">
                  <c:v>41306.0</c:v>
                </c:pt>
                <c:pt idx="62">
                  <c:v>41334.0</c:v>
                </c:pt>
                <c:pt idx="63">
                  <c:v>41365.0</c:v>
                </c:pt>
                <c:pt idx="64">
                  <c:v>41395.0</c:v>
                </c:pt>
                <c:pt idx="65">
                  <c:v>41426.0</c:v>
                </c:pt>
                <c:pt idx="66">
                  <c:v>41456.0</c:v>
                </c:pt>
                <c:pt idx="67">
                  <c:v>41487.0</c:v>
                </c:pt>
                <c:pt idx="68">
                  <c:v>41518.0</c:v>
                </c:pt>
                <c:pt idx="69">
                  <c:v>41548.0</c:v>
                </c:pt>
                <c:pt idx="70">
                  <c:v>41579.0</c:v>
                </c:pt>
                <c:pt idx="71">
                  <c:v>41609.0</c:v>
                </c:pt>
                <c:pt idx="72">
                  <c:v>41640.0</c:v>
                </c:pt>
                <c:pt idx="73">
                  <c:v>41671.0</c:v>
                </c:pt>
                <c:pt idx="74">
                  <c:v>41699.0</c:v>
                </c:pt>
                <c:pt idx="75">
                  <c:v>41730.0</c:v>
                </c:pt>
                <c:pt idx="76">
                  <c:v>41760.0</c:v>
                </c:pt>
                <c:pt idx="77">
                  <c:v>41791.0</c:v>
                </c:pt>
                <c:pt idx="78">
                  <c:v>41821.0</c:v>
                </c:pt>
                <c:pt idx="79">
                  <c:v>41852.0</c:v>
                </c:pt>
                <c:pt idx="80">
                  <c:v>41883.0</c:v>
                </c:pt>
                <c:pt idx="81">
                  <c:v>41913.0</c:v>
                </c:pt>
                <c:pt idx="82">
                  <c:v>41944.0</c:v>
                </c:pt>
                <c:pt idx="83">
                  <c:v>41974.0</c:v>
                </c:pt>
                <c:pt idx="84">
                  <c:v>42005.0</c:v>
                </c:pt>
                <c:pt idx="85">
                  <c:v>42036.0</c:v>
                </c:pt>
                <c:pt idx="86">
                  <c:v>42064.0</c:v>
                </c:pt>
                <c:pt idx="87">
                  <c:v>42095.0</c:v>
                </c:pt>
                <c:pt idx="88">
                  <c:v>42125.0</c:v>
                </c:pt>
                <c:pt idx="89">
                  <c:v>42156.0</c:v>
                </c:pt>
                <c:pt idx="90">
                  <c:v>42186.0</c:v>
                </c:pt>
                <c:pt idx="91">
                  <c:v>42217.0</c:v>
                </c:pt>
                <c:pt idx="92">
                  <c:v>42248.0</c:v>
                </c:pt>
                <c:pt idx="93">
                  <c:v>42278.0</c:v>
                </c:pt>
                <c:pt idx="94">
                  <c:v>42309.0</c:v>
                </c:pt>
                <c:pt idx="95">
                  <c:v>42339.0</c:v>
                </c:pt>
                <c:pt idx="96">
                  <c:v>42370.0</c:v>
                </c:pt>
                <c:pt idx="97">
                  <c:v>42401.0</c:v>
                </c:pt>
                <c:pt idx="98">
                  <c:v>42430.0</c:v>
                </c:pt>
                <c:pt idx="99">
                  <c:v>42461.0</c:v>
                </c:pt>
                <c:pt idx="100">
                  <c:v>42491.0</c:v>
                </c:pt>
                <c:pt idx="101">
                  <c:v>42522.0</c:v>
                </c:pt>
                <c:pt idx="102">
                  <c:v>42552.0</c:v>
                </c:pt>
                <c:pt idx="103">
                  <c:v>42583.0</c:v>
                </c:pt>
                <c:pt idx="104">
                  <c:v>42614.0</c:v>
                </c:pt>
                <c:pt idx="105">
                  <c:v>42644.0</c:v>
                </c:pt>
                <c:pt idx="106">
                  <c:v>42675.0</c:v>
                </c:pt>
                <c:pt idx="107">
                  <c:v>42705.0</c:v>
                </c:pt>
                <c:pt idx="108">
                  <c:v>42736.0</c:v>
                </c:pt>
                <c:pt idx="109">
                  <c:v>42767.0</c:v>
                </c:pt>
                <c:pt idx="110">
                  <c:v>42795.0</c:v>
                </c:pt>
                <c:pt idx="111">
                  <c:v>42826.0</c:v>
                </c:pt>
                <c:pt idx="112">
                  <c:v>42856.0</c:v>
                </c:pt>
                <c:pt idx="113">
                  <c:v>42887.0</c:v>
                </c:pt>
                <c:pt idx="114">
                  <c:v>42917.0</c:v>
                </c:pt>
                <c:pt idx="115">
                  <c:v>42948.0</c:v>
                </c:pt>
                <c:pt idx="116">
                  <c:v>42979.0</c:v>
                </c:pt>
                <c:pt idx="117">
                  <c:v>43009.0</c:v>
                </c:pt>
                <c:pt idx="118">
                  <c:v>43040.0</c:v>
                </c:pt>
                <c:pt idx="119">
                  <c:v>43070.0</c:v>
                </c:pt>
                <c:pt idx="120">
                  <c:v>43101.0</c:v>
                </c:pt>
                <c:pt idx="121">
                  <c:v>43132.0</c:v>
                </c:pt>
                <c:pt idx="122">
                  <c:v>43160.0</c:v>
                </c:pt>
                <c:pt idx="123">
                  <c:v>43191.0</c:v>
                </c:pt>
                <c:pt idx="124">
                  <c:v>43221.0</c:v>
                </c:pt>
                <c:pt idx="125">
                  <c:v>43252.0</c:v>
                </c:pt>
                <c:pt idx="126">
                  <c:v>43282.0</c:v>
                </c:pt>
                <c:pt idx="127">
                  <c:v>43313.0</c:v>
                </c:pt>
                <c:pt idx="128">
                  <c:v>43344.0</c:v>
                </c:pt>
                <c:pt idx="129">
                  <c:v>43374.0</c:v>
                </c:pt>
                <c:pt idx="130">
                  <c:v>43405.0</c:v>
                </c:pt>
                <c:pt idx="131">
                  <c:v>43435.0</c:v>
                </c:pt>
                <c:pt idx="132">
                  <c:v>43466.0</c:v>
                </c:pt>
                <c:pt idx="133">
                  <c:v>43497.0</c:v>
                </c:pt>
                <c:pt idx="134">
                  <c:v>43525.0</c:v>
                </c:pt>
                <c:pt idx="135">
                  <c:v>43556.0</c:v>
                </c:pt>
                <c:pt idx="136">
                  <c:v>43586.0</c:v>
                </c:pt>
                <c:pt idx="137">
                  <c:v>43617.0</c:v>
                </c:pt>
                <c:pt idx="138">
                  <c:v>43647.0</c:v>
                </c:pt>
                <c:pt idx="139">
                  <c:v>43678.0</c:v>
                </c:pt>
              </c:numCache>
            </c:numRef>
          </c:xVal>
          <c:yVal>
            <c:numRef>
              <c:f>Gráfica!$B$4:$EK$4</c:f>
              <c:numCache>
                <c:formatCode>_(* #,##0_);_(* \(#,##0\);_(* "-"_);_(@_)</c:formatCode>
                <c:ptCount val="140"/>
                <c:pt idx="1">
                  <c:v>7875.84519168099</c:v>
                </c:pt>
                <c:pt idx="2">
                  <c:v>8726.130570260315</c:v>
                </c:pt>
                <c:pt idx="3">
                  <c:v>7296.693398665357</c:v>
                </c:pt>
                <c:pt idx="4">
                  <c:v>6183.928524756478</c:v>
                </c:pt>
                <c:pt idx="5">
                  <c:v>7074.543571750367</c:v>
                </c:pt>
                <c:pt idx="6">
                  <c:v>8661.331424461645</c:v>
                </c:pt>
                <c:pt idx="7">
                  <c:v>8022.777171610001</c:v>
                </c:pt>
                <c:pt idx="8">
                  <c:v>4996.804570160501</c:v>
                </c:pt>
                <c:pt idx="9">
                  <c:v>7443.26083156577</c:v>
                </c:pt>
                <c:pt idx="10">
                  <c:v>5796.853948158828</c:v>
                </c:pt>
                <c:pt idx="11">
                  <c:v>3638.651826927043</c:v>
                </c:pt>
                <c:pt idx="13">
                  <c:v>5326.488655029369</c:v>
                </c:pt>
                <c:pt idx="14">
                  <c:v>5543.061392600443</c:v>
                </c:pt>
                <c:pt idx="15">
                  <c:v>5576.245981952518</c:v>
                </c:pt>
                <c:pt idx="16">
                  <c:v>7100.512455118293</c:v>
                </c:pt>
                <c:pt idx="17">
                  <c:v>4915.524902325975</c:v>
                </c:pt>
                <c:pt idx="18">
                  <c:v>3963.028689518034</c:v>
                </c:pt>
                <c:pt idx="19">
                  <c:v>2067.395908100131</c:v>
                </c:pt>
                <c:pt idx="20">
                  <c:v>3238.92043963317</c:v>
                </c:pt>
                <c:pt idx="21">
                  <c:v>3981.700627538854</c:v>
                </c:pt>
                <c:pt idx="22">
                  <c:v>3259.573376501912</c:v>
                </c:pt>
                <c:pt idx="23">
                  <c:v>2742.333554482184</c:v>
                </c:pt>
                <c:pt idx="25">
                  <c:v>3930.458560164147</c:v>
                </c:pt>
                <c:pt idx="26">
                  <c:v>3607.42549449349</c:v>
                </c:pt>
                <c:pt idx="27">
                  <c:v>5293.641940790652</c:v>
                </c:pt>
                <c:pt idx="28">
                  <c:v>6780.87371721545</c:v>
                </c:pt>
                <c:pt idx="29">
                  <c:v>6669.893054700005</c:v>
                </c:pt>
                <c:pt idx="30">
                  <c:v>6411.608185773651</c:v>
                </c:pt>
                <c:pt idx="31">
                  <c:v>7161.167206377454</c:v>
                </c:pt>
                <c:pt idx="32">
                  <c:v>7311.483050145362</c:v>
                </c:pt>
                <c:pt idx="33">
                  <c:v>5591.60207826605</c:v>
                </c:pt>
                <c:pt idx="34">
                  <c:v>5143.974296283597</c:v>
                </c:pt>
                <c:pt idx="35">
                  <c:v>1802.161692093858</c:v>
                </c:pt>
                <c:pt idx="37">
                  <c:v>9188.792673975817</c:v>
                </c:pt>
                <c:pt idx="38">
                  <c:v>9236.44067263536</c:v>
                </c:pt>
                <c:pt idx="39">
                  <c:v>10134.3595878706</c:v>
                </c:pt>
                <c:pt idx="40">
                  <c:v>10592.84968545727</c:v>
                </c:pt>
                <c:pt idx="41">
                  <c:v>4890.183213761976</c:v>
                </c:pt>
                <c:pt idx="42">
                  <c:v>5639.388166807758</c:v>
                </c:pt>
                <c:pt idx="43">
                  <c:v>4765.587954695904</c:v>
                </c:pt>
                <c:pt idx="44">
                  <c:v>5774.693482122261</c:v>
                </c:pt>
                <c:pt idx="45">
                  <c:v>6922.369841331825</c:v>
                </c:pt>
                <c:pt idx="46">
                  <c:v>5018.512207885325</c:v>
                </c:pt>
                <c:pt idx="47">
                  <c:v>2875.293283521982</c:v>
                </c:pt>
                <c:pt idx="49">
                  <c:v>10660.60932778769</c:v>
                </c:pt>
                <c:pt idx="50">
                  <c:v>9137.200313366095</c:v>
                </c:pt>
                <c:pt idx="51">
                  <c:v>10032.3374367608</c:v>
                </c:pt>
                <c:pt idx="52">
                  <c:v>11155.01139117418</c:v>
                </c:pt>
                <c:pt idx="53">
                  <c:v>13422.29270537712</c:v>
                </c:pt>
                <c:pt idx="54">
                  <c:v>14131.08512906932</c:v>
                </c:pt>
                <c:pt idx="55">
                  <c:v>10923.50279714723</c:v>
                </c:pt>
                <c:pt idx="56">
                  <c:v>7857.424747999822</c:v>
                </c:pt>
                <c:pt idx="57">
                  <c:v>10245.57675395586</c:v>
                </c:pt>
                <c:pt idx="58">
                  <c:v>9221.53377464657</c:v>
                </c:pt>
                <c:pt idx="59">
                  <c:v>6143.534127049424</c:v>
                </c:pt>
                <c:pt idx="61">
                  <c:v>13796.18813438835</c:v>
                </c:pt>
                <c:pt idx="62">
                  <c:v>11298.41829129647</c:v>
                </c:pt>
                <c:pt idx="63">
                  <c:v>6359.73975083945</c:v>
                </c:pt>
                <c:pt idx="64">
                  <c:v>10481.80665785899</c:v>
                </c:pt>
                <c:pt idx="65">
                  <c:v>12091.14905627028</c:v>
                </c:pt>
                <c:pt idx="66">
                  <c:v>15944.38020394036</c:v>
                </c:pt>
                <c:pt idx="67">
                  <c:v>15462.27458598132</c:v>
                </c:pt>
                <c:pt idx="68">
                  <c:v>17298.72377482803</c:v>
                </c:pt>
                <c:pt idx="69">
                  <c:v>20228.32399893854</c:v>
                </c:pt>
                <c:pt idx="70">
                  <c:v>13660.9712525308</c:v>
                </c:pt>
                <c:pt idx="71">
                  <c:v>8344.702681416274</c:v>
                </c:pt>
                <c:pt idx="73">
                  <c:v>10108.33799464341</c:v>
                </c:pt>
                <c:pt idx="74">
                  <c:v>9026.1964140213</c:v>
                </c:pt>
                <c:pt idx="75">
                  <c:v>10700.96942504375</c:v>
                </c:pt>
                <c:pt idx="76">
                  <c:v>10228.13160015766</c:v>
                </c:pt>
                <c:pt idx="77">
                  <c:v>10566.81611141151</c:v>
                </c:pt>
                <c:pt idx="78">
                  <c:v>14687.03795522233</c:v>
                </c:pt>
                <c:pt idx="79">
                  <c:v>13482.4274082849</c:v>
                </c:pt>
                <c:pt idx="80">
                  <c:v>12107.9178663754</c:v>
                </c:pt>
                <c:pt idx="81">
                  <c:v>12046.47647702649</c:v>
                </c:pt>
                <c:pt idx="82">
                  <c:v>8050.47521311146</c:v>
                </c:pt>
                <c:pt idx="83">
                  <c:v>5290.046749089518</c:v>
                </c:pt>
                <c:pt idx="85">
                  <c:v>15430.79986655932</c:v>
                </c:pt>
                <c:pt idx="86">
                  <c:v>8812.166609680384</c:v>
                </c:pt>
                <c:pt idx="87">
                  <c:v>10648.58507018993</c:v>
                </c:pt>
                <c:pt idx="88">
                  <c:v>11738.62047720647</c:v>
                </c:pt>
                <c:pt idx="89">
                  <c:v>15878.18270088662</c:v>
                </c:pt>
                <c:pt idx="90">
                  <c:v>16585.07183297626</c:v>
                </c:pt>
                <c:pt idx="91">
                  <c:v>15027.7346176122</c:v>
                </c:pt>
                <c:pt idx="92">
                  <c:v>15962.76607456527</c:v>
                </c:pt>
                <c:pt idx="93">
                  <c:v>18464.52989371987</c:v>
                </c:pt>
                <c:pt idx="94">
                  <c:v>6920.636941125367</c:v>
                </c:pt>
                <c:pt idx="95">
                  <c:v>3389.526902191257</c:v>
                </c:pt>
                <c:pt idx="97">
                  <c:v>13547.52626825894</c:v>
                </c:pt>
                <c:pt idx="98">
                  <c:v>13990.53085190671</c:v>
                </c:pt>
                <c:pt idx="99">
                  <c:v>15551.0507941931</c:v>
                </c:pt>
                <c:pt idx="100">
                  <c:v>18633.40395377301</c:v>
                </c:pt>
                <c:pt idx="101">
                  <c:v>15445.78873383901</c:v>
                </c:pt>
                <c:pt idx="102">
                  <c:v>9265.558802018497</c:v>
                </c:pt>
                <c:pt idx="103">
                  <c:v>8480.718928477638</c:v>
                </c:pt>
                <c:pt idx="104">
                  <c:v>10451.14991649027</c:v>
                </c:pt>
                <c:pt idx="105">
                  <c:v>13149.46969643952</c:v>
                </c:pt>
                <c:pt idx="106">
                  <c:v>11554.21185093706</c:v>
                </c:pt>
                <c:pt idx="107">
                  <c:v>7409.761445011388</c:v>
                </c:pt>
                <c:pt idx="109">
                  <c:v>21687.92901473923</c:v>
                </c:pt>
                <c:pt idx="110">
                  <c:v>22961.87589558381</c:v>
                </c:pt>
                <c:pt idx="111">
                  <c:v>21990.36140261387</c:v>
                </c:pt>
                <c:pt idx="112">
                  <c:v>22415.71460749899</c:v>
                </c:pt>
                <c:pt idx="113">
                  <c:v>21575.19941658728</c:v>
                </c:pt>
                <c:pt idx="114">
                  <c:v>22284.16749524898</c:v>
                </c:pt>
                <c:pt idx="115">
                  <c:v>24188.30002857295</c:v>
                </c:pt>
                <c:pt idx="116">
                  <c:v>23200.79313724352</c:v>
                </c:pt>
                <c:pt idx="117">
                  <c:v>24597.53955329552</c:v>
                </c:pt>
                <c:pt idx="118">
                  <c:v>22153.03701121284</c:v>
                </c:pt>
                <c:pt idx="119">
                  <c:v>15102.06514142077</c:v>
                </c:pt>
                <c:pt idx="121">
                  <c:v>22018.85816842943</c:v>
                </c:pt>
                <c:pt idx="122">
                  <c:v>20077.71871549217</c:v>
                </c:pt>
                <c:pt idx="123">
                  <c:v>22009.30130527422</c:v>
                </c:pt>
                <c:pt idx="124">
                  <c:v>26949.15195768483</c:v>
                </c:pt>
                <c:pt idx="125">
                  <c:v>31647.39971417057</c:v>
                </c:pt>
                <c:pt idx="126">
                  <c:v>31867.55331025663</c:v>
                </c:pt>
                <c:pt idx="127">
                  <c:v>33291.03217236105</c:v>
                </c:pt>
                <c:pt idx="128">
                  <c:v>31691.04174075294</c:v>
                </c:pt>
                <c:pt idx="129">
                  <c:v>36061.96236960698</c:v>
                </c:pt>
                <c:pt idx="130">
                  <c:v>29768.00254288168</c:v>
                </c:pt>
                <c:pt idx="131">
                  <c:v>18470.94711736598</c:v>
                </c:pt>
                <c:pt idx="133">
                  <c:v>28835.41186944603</c:v>
                </c:pt>
                <c:pt idx="134">
                  <c:v>26767.95112528034</c:v>
                </c:pt>
                <c:pt idx="135">
                  <c:v>27377.78518648859</c:v>
                </c:pt>
                <c:pt idx="136">
                  <c:v>26356.30830968881</c:v>
                </c:pt>
                <c:pt idx="137">
                  <c:v>26993.51709077698</c:v>
                </c:pt>
                <c:pt idx="138">
                  <c:v>26242.35056034585</c:v>
                </c:pt>
                <c:pt idx="139">
                  <c:v>25595.9489849931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E81C-4189-84F8-0B8C87BD121D}"/>
            </c:ext>
          </c:extLst>
        </c:ser>
        <c:ser>
          <c:idx val="3"/>
          <c:order val="2"/>
          <c:tx>
            <c:strRef>
              <c:f>Gráfica!$A$5</c:f>
              <c:strCache>
                <c:ptCount val="1"/>
                <c:pt idx="0">
                  <c:v>Pro. Marzo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shade val="67000"/>
                </a:schemeClr>
              </a:solidFill>
              <a:ln w="9525">
                <a:solidFill>
                  <a:schemeClr val="accent1">
                    <a:shade val="67000"/>
                  </a:schemeClr>
                </a:solidFill>
              </a:ln>
              <a:effectLst/>
            </c:spPr>
          </c:marker>
          <c:xVal>
            <c:numRef>
              <c:f>Gráfica!$B$1:$EK$1</c:f>
              <c:numCache>
                <c:formatCode>mmm\-yy</c:formatCode>
                <c:ptCount val="140"/>
                <c:pt idx="0">
                  <c:v>39448.0</c:v>
                </c:pt>
                <c:pt idx="1">
                  <c:v>39479.0</c:v>
                </c:pt>
                <c:pt idx="2">
                  <c:v>39508.0</c:v>
                </c:pt>
                <c:pt idx="3">
                  <c:v>39539.0</c:v>
                </c:pt>
                <c:pt idx="4">
                  <c:v>39569.0</c:v>
                </c:pt>
                <c:pt idx="5">
                  <c:v>39600.0</c:v>
                </c:pt>
                <c:pt idx="6">
                  <c:v>39630.0</c:v>
                </c:pt>
                <c:pt idx="7">
                  <c:v>39661.0</c:v>
                </c:pt>
                <c:pt idx="8">
                  <c:v>39692.0</c:v>
                </c:pt>
                <c:pt idx="9">
                  <c:v>39722.0</c:v>
                </c:pt>
                <c:pt idx="10">
                  <c:v>39753.0</c:v>
                </c:pt>
                <c:pt idx="11">
                  <c:v>39783.0</c:v>
                </c:pt>
                <c:pt idx="12">
                  <c:v>39814.0</c:v>
                </c:pt>
                <c:pt idx="13">
                  <c:v>39845.0</c:v>
                </c:pt>
                <c:pt idx="14">
                  <c:v>39873.0</c:v>
                </c:pt>
                <c:pt idx="15">
                  <c:v>39904.0</c:v>
                </c:pt>
                <c:pt idx="16">
                  <c:v>39934.0</c:v>
                </c:pt>
                <c:pt idx="17">
                  <c:v>39965.0</c:v>
                </c:pt>
                <c:pt idx="18">
                  <c:v>39995.0</c:v>
                </c:pt>
                <c:pt idx="19">
                  <c:v>40026.0</c:v>
                </c:pt>
                <c:pt idx="20">
                  <c:v>40057.0</c:v>
                </c:pt>
                <c:pt idx="21">
                  <c:v>40087.0</c:v>
                </c:pt>
                <c:pt idx="22">
                  <c:v>40118.0</c:v>
                </c:pt>
                <c:pt idx="23">
                  <c:v>40148.0</c:v>
                </c:pt>
                <c:pt idx="24">
                  <c:v>40179.0</c:v>
                </c:pt>
                <c:pt idx="25">
                  <c:v>40210.0</c:v>
                </c:pt>
                <c:pt idx="26">
                  <c:v>40238.0</c:v>
                </c:pt>
                <c:pt idx="27">
                  <c:v>40269.0</c:v>
                </c:pt>
                <c:pt idx="28">
                  <c:v>40299.0</c:v>
                </c:pt>
                <c:pt idx="29">
                  <c:v>40330.0</c:v>
                </c:pt>
                <c:pt idx="30">
                  <c:v>40360.0</c:v>
                </c:pt>
                <c:pt idx="31">
                  <c:v>40391.0</c:v>
                </c:pt>
                <c:pt idx="32">
                  <c:v>40422.0</c:v>
                </c:pt>
                <c:pt idx="33">
                  <c:v>40452.0</c:v>
                </c:pt>
                <c:pt idx="34">
                  <c:v>40483.0</c:v>
                </c:pt>
                <c:pt idx="35">
                  <c:v>40513.0</c:v>
                </c:pt>
                <c:pt idx="36">
                  <c:v>40544.0</c:v>
                </c:pt>
                <c:pt idx="37">
                  <c:v>40575.0</c:v>
                </c:pt>
                <c:pt idx="38">
                  <c:v>40603.0</c:v>
                </c:pt>
                <c:pt idx="39">
                  <c:v>40634.0</c:v>
                </c:pt>
                <c:pt idx="40">
                  <c:v>40664.0</c:v>
                </c:pt>
                <c:pt idx="41">
                  <c:v>40695.0</c:v>
                </c:pt>
                <c:pt idx="42">
                  <c:v>40725.0</c:v>
                </c:pt>
                <c:pt idx="43">
                  <c:v>40756.0</c:v>
                </c:pt>
                <c:pt idx="44">
                  <c:v>40787.0</c:v>
                </c:pt>
                <c:pt idx="45">
                  <c:v>40817.0</c:v>
                </c:pt>
                <c:pt idx="46">
                  <c:v>40848.0</c:v>
                </c:pt>
                <c:pt idx="47">
                  <c:v>40878.0</c:v>
                </c:pt>
                <c:pt idx="48">
                  <c:v>40909.0</c:v>
                </c:pt>
                <c:pt idx="49">
                  <c:v>40940.0</c:v>
                </c:pt>
                <c:pt idx="50">
                  <c:v>40969.0</c:v>
                </c:pt>
                <c:pt idx="51">
                  <c:v>41000.0</c:v>
                </c:pt>
                <c:pt idx="52">
                  <c:v>41030.0</c:v>
                </c:pt>
                <c:pt idx="53">
                  <c:v>41061.0</c:v>
                </c:pt>
                <c:pt idx="54">
                  <c:v>41091.0</c:v>
                </c:pt>
                <c:pt idx="55">
                  <c:v>41122.0</c:v>
                </c:pt>
                <c:pt idx="56">
                  <c:v>41153.0</c:v>
                </c:pt>
                <c:pt idx="57">
                  <c:v>41183.0</c:v>
                </c:pt>
                <c:pt idx="58">
                  <c:v>41214.0</c:v>
                </c:pt>
                <c:pt idx="59">
                  <c:v>41244.0</c:v>
                </c:pt>
                <c:pt idx="60">
                  <c:v>41275.0</c:v>
                </c:pt>
                <c:pt idx="61">
                  <c:v>41306.0</c:v>
                </c:pt>
                <c:pt idx="62">
                  <c:v>41334.0</c:v>
                </c:pt>
                <c:pt idx="63">
                  <c:v>41365.0</c:v>
                </c:pt>
                <c:pt idx="64">
                  <c:v>41395.0</c:v>
                </c:pt>
                <c:pt idx="65">
                  <c:v>41426.0</c:v>
                </c:pt>
                <c:pt idx="66">
                  <c:v>41456.0</c:v>
                </c:pt>
                <c:pt idx="67">
                  <c:v>41487.0</c:v>
                </c:pt>
                <c:pt idx="68">
                  <c:v>41518.0</c:v>
                </c:pt>
                <c:pt idx="69">
                  <c:v>41548.0</c:v>
                </c:pt>
                <c:pt idx="70">
                  <c:v>41579.0</c:v>
                </c:pt>
                <c:pt idx="71">
                  <c:v>41609.0</c:v>
                </c:pt>
                <c:pt idx="72">
                  <c:v>41640.0</c:v>
                </c:pt>
                <c:pt idx="73">
                  <c:v>41671.0</c:v>
                </c:pt>
                <c:pt idx="74">
                  <c:v>41699.0</c:v>
                </c:pt>
                <c:pt idx="75">
                  <c:v>41730.0</c:v>
                </c:pt>
                <c:pt idx="76">
                  <c:v>41760.0</c:v>
                </c:pt>
                <c:pt idx="77">
                  <c:v>41791.0</c:v>
                </c:pt>
                <c:pt idx="78">
                  <c:v>41821.0</c:v>
                </c:pt>
                <c:pt idx="79">
                  <c:v>41852.0</c:v>
                </c:pt>
                <c:pt idx="80">
                  <c:v>41883.0</c:v>
                </c:pt>
                <c:pt idx="81">
                  <c:v>41913.0</c:v>
                </c:pt>
                <c:pt idx="82">
                  <c:v>41944.0</c:v>
                </c:pt>
                <c:pt idx="83">
                  <c:v>41974.0</c:v>
                </c:pt>
                <c:pt idx="84">
                  <c:v>42005.0</c:v>
                </c:pt>
                <c:pt idx="85">
                  <c:v>42036.0</c:v>
                </c:pt>
                <c:pt idx="86">
                  <c:v>42064.0</c:v>
                </c:pt>
                <c:pt idx="87">
                  <c:v>42095.0</c:v>
                </c:pt>
                <c:pt idx="88">
                  <c:v>42125.0</c:v>
                </c:pt>
                <c:pt idx="89">
                  <c:v>42156.0</c:v>
                </c:pt>
                <c:pt idx="90">
                  <c:v>42186.0</c:v>
                </c:pt>
                <c:pt idx="91">
                  <c:v>42217.0</c:v>
                </c:pt>
                <c:pt idx="92">
                  <c:v>42248.0</c:v>
                </c:pt>
                <c:pt idx="93">
                  <c:v>42278.0</c:v>
                </c:pt>
                <c:pt idx="94">
                  <c:v>42309.0</c:v>
                </c:pt>
                <c:pt idx="95">
                  <c:v>42339.0</c:v>
                </c:pt>
                <c:pt idx="96">
                  <c:v>42370.0</c:v>
                </c:pt>
                <c:pt idx="97">
                  <c:v>42401.0</c:v>
                </c:pt>
                <c:pt idx="98">
                  <c:v>42430.0</c:v>
                </c:pt>
                <c:pt idx="99">
                  <c:v>42461.0</c:v>
                </c:pt>
                <c:pt idx="100">
                  <c:v>42491.0</c:v>
                </c:pt>
                <c:pt idx="101">
                  <c:v>42522.0</c:v>
                </c:pt>
                <c:pt idx="102">
                  <c:v>42552.0</c:v>
                </c:pt>
                <c:pt idx="103">
                  <c:v>42583.0</c:v>
                </c:pt>
                <c:pt idx="104">
                  <c:v>42614.0</c:v>
                </c:pt>
                <c:pt idx="105">
                  <c:v>42644.0</c:v>
                </c:pt>
                <c:pt idx="106">
                  <c:v>42675.0</c:v>
                </c:pt>
                <c:pt idx="107">
                  <c:v>42705.0</c:v>
                </c:pt>
                <c:pt idx="108">
                  <c:v>42736.0</c:v>
                </c:pt>
                <c:pt idx="109">
                  <c:v>42767.0</c:v>
                </c:pt>
                <c:pt idx="110">
                  <c:v>42795.0</c:v>
                </c:pt>
                <c:pt idx="111">
                  <c:v>42826.0</c:v>
                </c:pt>
                <c:pt idx="112">
                  <c:v>42856.0</c:v>
                </c:pt>
                <c:pt idx="113">
                  <c:v>42887.0</c:v>
                </c:pt>
                <c:pt idx="114">
                  <c:v>42917.0</c:v>
                </c:pt>
                <c:pt idx="115">
                  <c:v>42948.0</c:v>
                </c:pt>
                <c:pt idx="116">
                  <c:v>42979.0</c:v>
                </c:pt>
                <c:pt idx="117">
                  <c:v>43009.0</c:v>
                </c:pt>
                <c:pt idx="118">
                  <c:v>43040.0</c:v>
                </c:pt>
                <c:pt idx="119">
                  <c:v>43070.0</c:v>
                </c:pt>
                <c:pt idx="120">
                  <c:v>43101.0</c:v>
                </c:pt>
                <c:pt idx="121">
                  <c:v>43132.0</c:v>
                </c:pt>
                <c:pt idx="122">
                  <c:v>43160.0</c:v>
                </c:pt>
                <c:pt idx="123">
                  <c:v>43191.0</c:v>
                </c:pt>
                <c:pt idx="124">
                  <c:v>43221.0</c:v>
                </c:pt>
                <c:pt idx="125">
                  <c:v>43252.0</c:v>
                </c:pt>
                <c:pt idx="126">
                  <c:v>43282.0</c:v>
                </c:pt>
                <c:pt idx="127">
                  <c:v>43313.0</c:v>
                </c:pt>
                <c:pt idx="128">
                  <c:v>43344.0</c:v>
                </c:pt>
                <c:pt idx="129">
                  <c:v>43374.0</c:v>
                </c:pt>
                <c:pt idx="130">
                  <c:v>43405.0</c:v>
                </c:pt>
                <c:pt idx="131">
                  <c:v>43435.0</c:v>
                </c:pt>
                <c:pt idx="132">
                  <c:v>43466.0</c:v>
                </c:pt>
                <c:pt idx="133">
                  <c:v>43497.0</c:v>
                </c:pt>
                <c:pt idx="134">
                  <c:v>43525.0</c:v>
                </c:pt>
                <c:pt idx="135">
                  <c:v>43556.0</c:v>
                </c:pt>
                <c:pt idx="136">
                  <c:v>43586.0</c:v>
                </c:pt>
                <c:pt idx="137">
                  <c:v>43617.0</c:v>
                </c:pt>
                <c:pt idx="138">
                  <c:v>43647.0</c:v>
                </c:pt>
                <c:pt idx="139">
                  <c:v>43678.0</c:v>
                </c:pt>
              </c:numCache>
            </c:numRef>
          </c:xVal>
          <c:yVal>
            <c:numRef>
              <c:f>Gráfica!$B$5:$EK$5</c:f>
              <c:numCache>
                <c:formatCode>General</c:formatCode>
                <c:ptCount val="140"/>
                <c:pt idx="2" formatCode="_(* #,##0_);_(* \(#,##0\);_(* &quot;-&quot;_);_(@_)">
                  <c:v>8895.14279068095</c:v>
                </c:pt>
                <c:pt idx="3" formatCode="_(* #,##0_);_(* \(#,##0\);_(* &quot;-&quot;_);_(@_)">
                  <c:v>6958.410957993833</c:v>
                </c:pt>
                <c:pt idx="4" formatCode="_(* #,##0_);_(* \(#,##0\);_(* &quot;-&quot;_);_(@_)">
                  <c:v>5610.15278509354</c:v>
                </c:pt>
                <c:pt idx="5" formatCode="_(* #,##0_);_(* \(#,##0\);_(* &quot;-&quot;_);_(@_)">
                  <c:v>6602.877228297904</c:v>
                </c:pt>
                <c:pt idx="6" formatCode="_(* #,##0_);_(* \(#,##0\);_(* &quot;-&quot;_);_(@_)">
                  <c:v>7803.998075532355</c:v>
                </c:pt>
                <c:pt idx="7" formatCode="_(* #,##0_);_(* \(#,##0\);_(* &quot;-&quot;_);_(@_)">
                  <c:v>7063.281929152434</c:v>
                </c:pt>
                <c:pt idx="8" formatCode="_(* #,##0_);_(* \(#,##0\);_(* &quot;-&quot;_);_(@_)">
                  <c:v>3308.532092659733</c:v>
                </c:pt>
                <c:pt idx="9" formatCode="_(* #,##0_);_(* \(#,##0\);_(* &quot;-&quot;_);_(@_)">
                  <c:v>5968.644548304591</c:v>
                </c:pt>
                <c:pt idx="10" formatCode="_(* #,##0_);_(* \(#,##0\);_(* &quot;-&quot;_);_(@_)">
                  <c:v>4129.539742729662</c:v>
                </c:pt>
                <c:pt idx="11" formatCode="_(* #,##0_);_(* \(#,##0\);_(* &quot;-&quot;_);_(@_)">
                  <c:v>2534.193841319285</c:v>
                </c:pt>
                <c:pt idx="14" formatCode="_(* #,##0_);_(* \(#,##0\);_(* &quot;-&quot;_);_(@_)">
                  <c:v>5065.499397895624</c:v>
                </c:pt>
                <c:pt idx="15" formatCode="_(* #,##0_);_(* \(#,##0\);_(* &quot;-&quot;_);_(@_)">
                  <c:v>5948.639086636206</c:v>
                </c:pt>
                <c:pt idx="16" formatCode="_(* #,##0_);_(* \(#,##0\);_(* &quot;-&quot;_);_(@_)">
                  <c:v>6399.412866305978</c:v>
                </c:pt>
                <c:pt idx="17" formatCode="_(* #,##0_);_(* \(#,##0\);_(* &quot;-&quot;_);_(@_)">
                  <c:v>3977.727917047653</c:v>
                </c:pt>
                <c:pt idx="18" formatCode="_(* #,##0_);_(* \(#,##0\);_(* &quot;-&quot;_);_(@_)">
                  <c:v>3037.360519336087</c:v>
                </c:pt>
                <c:pt idx="19" formatCode="_(* #,##0_);_(* \(#,##0\);_(* &quot;-&quot;_);_(@_)">
                  <c:v>1568.665577337335</c:v>
                </c:pt>
                <c:pt idx="20" formatCode="_(* #,##0_);_(* \(#,##0\);_(* &quot;-&quot;_);_(@_)">
                  <c:v>2279.202355380812</c:v>
                </c:pt>
                <c:pt idx="21" formatCode="_(* #,##0_);_(* \(#,##0\);_(* &quot;-&quot;_);_(@_)">
                  <c:v>2435.546877808887</c:v>
                </c:pt>
                <c:pt idx="22" formatCode="_(* #,##0_);_(* \(#,##0\);_(* &quot;-&quot;_);_(@_)">
                  <c:v>1723.785141464958</c:v>
                </c:pt>
                <c:pt idx="23" formatCode="_(* #,##0_);_(* \(#,##0\);_(* &quot;-&quot;_);_(@_)">
                  <c:v>1871.26836292112</c:v>
                </c:pt>
                <c:pt idx="26" formatCode="_(* #,##0_);_(* \(#,##0\);_(* &quot;-&quot;_);_(@_)">
                  <c:v>4692.017435085767</c:v>
                </c:pt>
                <c:pt idx="27" formatCode="_(* #,##0_);_(* \(#,##0\);_(* &quot;-&quot;_);_(@_)">
                  <c:v>6266.7540746066</c:v>
                </c:pt>
                <c:pt idx="28" formatCode="_(* #,##0_);_(* \(#,##0\);_(* &quot;-&quot;_);_(@_)">
                  <c:v>7748.363655784851</c:v>
                </c:pt>
                <c:pt idx="29" formatCode="_(* #,##0_);_(* \(#,##0\);_(* &quot;-&quot;_);_(@_)">
                  <c:v>7774.99971530041</c:v>
                </c:pt>
                <c:pt idx="30" formatCode="_(* #,##0_);_(* \(#,##0\);_(* &quot;-&quot;_);_(@_)">
                  <c:v>7904.89551923945</c:v>
                </c:pt>
                <c:pt idx="31" formatCode="_(* #,##0_);_(* \(#,##0\);_(* &quot;-&quot;_);_(@_)">
                  <c:v>9081.238040581303</c:v>
                </c:pt>
                <c:pt idx="32" formatCode="_(* #,##0_);_(* \(#,##0\);_(* &quot;-&quot;_);_(@_)">
                  <c:v>9567.060006842702</c:v>
                </c:pt>
                <c:pt idx="33" formatCode="_(* #,##0_);_(* \(#,##0\);_(* &quot;-&quot;_);_(@_)">
                  <c:v>8168.829714734024</c:v>
                </c:pt>
                <c:pt idx="34" formatCode="_(* #,##0_);_(* \(#,##0\);_(* &quot;-&quot;_);_(@_)">
                  <c:v>6602.662476779725</c:v>
                </c:pt>
                <c:pt idx="35" formatCode="_(* #,##0_);_(* \(#,##0\);_(* &quot;-&quot;_);_(@_)">
                  <c:v>2431.970608686566</c:v>
                </c:pt>
                <c:pt idx="38" formatCode="_(* #,##0_);_(* \(#,##0\);_(* &quot;-&quot;_);_(@_)">
                  <c:v>10805.68977237637</c:v>
                </c:pt>
                <c:pt idx="39" formatCode="_(* #,##0_);_(* \(#,##0\);_(* &quot;-&quot;_);_(@_)">
                  <c:v>11684.24203393798</c:v>
                </c:pt>
                <c:pt idx="40" formatCode="_(* #,##0_);_(* \(#,##0\);_(* &quot;-&quot;_);_(@_)">
                  <c:v>13766.53056559961</c:v>
                </c:pt>
                <c:pt idx="41" formatCode="_(* #,##0_);_(* \(#,##0\);_(* &quot;-&quot;_);_(@_)">
                  <c:v>7953.85184818142</c:v>
                </c:pt>
                <c:pt idx="42" formatCode="_(* #,##0_);_(* \(#,##0\);_(* &quot;-&quot;_);_(@_)">
                  <c:v>8879.342776048326</c:v>
                </c:pt>
                <c:pt idx="43" formatCode="_(* #,##0_);_(* \(#,##0\);_(* &quot;-&quot;_);_(@_)">
                  <c:v>7800.399553785774</c:v>
                </c:pt>
                <c:pt idx="44" formatCode="_(* #,##0_);_(* \(#,##0\);_(* &quot;-&quot;_);_(@_)">
                  <c:v>9049.691086902077</c:v>
                </c:pt>
                <c:pt idx="45" formatCode="_(* #,##0_);_(* \(#,##0\);_(* &quot;-&quot;_);_(@_)">
                  <c:v>10416.57757158416</c:v>
                </c:pt>
                <c:pt idx="46" formatCode="_(* #,##0_);_(* \(#,##0\);_(* &quot;-&quot;_);_(@_)">
                  <c:v>8471.840207220957</c:v>
                </c:pt>
                <c:pt idx="47" formatCode="_(* #,##0_);_(* \(#,##0\);_(* &quot;-&quot;_);_(@_)">
                  <c:v>6246.609519465637</c:v>
                </c:pt>
                <c:pt idx="50" formatCode="_(* #,##0_);_(* \(#,##0\);_(* &quot;-&quot;_);_(@_)">
                  <c:v>9137.200313366095</c:v>
                </c:pt>
                <c:pt idx="51" formatCode="_(* #,##0_);_(* \(#,##0\);_(* &quot;-&quot;_);_(@_)">
                  <c:v>10032.3374367608</c:v>
                </c:pt>
                <c:pt idx="52" formatCode="_(* #,##0_);_(* \(#,##0\);_(* &quot;-&quot;_);_(@_)">
                  <c:v>11155.01139117418</c:v>
                </c:pt>
                <c:pt idx="53" formatCode="_(* #,##0_);_(* \(#,##0\);_(* &quot;-&quot;_);_(@_)">
                  <c:v>13422.29270537712</c:v>
                </c:pt>
                <c:pt idx="54" formatCode="_(* #,##0_);_(* \(#,##0\);_(* &quot;-&quot;_);_(@_)">
                  <c:v>14131.08512906932</c:v>
                </c:pt>
                <c:pt idx="55" formatCode="_(* #,##0_);_(* \(#,##0\);_(* &quot;-&quot;_);_(@_)">
                  <c:v>10923.50279714723</c:v>
                </c:pt>
                <c:pt idx="56" formatCode="_(* #,##0_);_(* \(#,##0\);_(* &quot;-&quot;_);_(@_)">
                  <c:v>7857.424747999822</c:v>
                </c:pt>
                <c:pt idx="57" formatCode="_(* #,##0_);_(* \(#,##0\);_(* &quot;-&quot;_);_(@_)">
                  <c:v>10245.57675395586</c:v>
                </c:pt>
                <c:pt idx="58" formatCode="_(* #,##0_);_(* \(#,##0\);_(* &quot;-&quot;_);_(@_)">
                  <c:v>9221.53377464657</c:v>
                </c:pt>
                <c:pt idx="59" formatCode="_(* #,##0_);_(* \(#,##0\);_(* &quot;-&quot;_);_(@_)">
                  <c:v>6143.534127049424</c:v>
                </c:pt>
                <c:pt idx="62" formatCode="_(* #,##0_);_(* \(#,##0\);_(* &quot;-&quot;_);_(@_)">
                  <c:v>10728.03312896314</c:v>
                </c:pt>
                <c:pt idx="63" formatCode="_(* #,##0_);_(* \(#,##0\);_(* &quot;-&quot;_);_(@_)">
                  <c:v>6137.898987569657</c:v>
                </c:pt>
                <c:pt idx="64" formatCode="_(* #,##0_);_(* \(#,##0\);_(* &quot;-&quot;_);_(@_)">
                  <c:v>8266.83627117614</c:v>
                </c:pt>
                <c:pt idx="65" formatCode="_(* #,##0_);_(* \(#,##0\);_(* &quot;-&quot;_);_(@_)">
                  <c:v>9959.61526338281</c:v>
                </c:pt>
                <c:pt idx="66" formatCode="_(* #,##0_);_(* \(#,##0\);_(* &quot;-&quot;_);_(@_)">
                  <c:v>14371.20140509339</c:v>
                </c:pt>
                <c:pt idx="67" formatCode="_(* #,##0_);_(* \(#,##0\);_(* &quot;-&quot;_);_(@_)">
                  <c:v>13201.10334709091</c:v>
                </c:pt>
                <c:pt idx="68" formatCode="_(* #,##0_);_(* \(#,##0\);_(* &quot;-&quot;_);_(@_)">
                  <c:v>14556.34969052028</c:v>
                </c:pt>
                <c:pt idx="69" formatCode="_(* #,##0_);_(* \(#,##0\);_(* &quot;-&quot;_);_(@_)">
                  <c:v>18874.20758176066</c:v>
                </c:pt>
                <c:pt idx="70" formatCode="_(* #,##0_);_(* \(#,##0\);_(* &quot;-&quot;_);_(@_)">
                  <c:v>14063.91697065328</c:v>
                </c:pt>
                <c:pt idx="71" formatCode="_(* #,##0_);_(* \(#,##0\);_(* &quot;-&quot;_);_(@_)">
                  <c:v>9368.042181623134</c:v>
                </c:pt>
                <c:pt idx="74" formatCode="_(* #,##0_);_(* \(#,##0\);_(* &quot;-&quot;_);_(@_)">
                  <c:v>10035.29052683291</c:v>
                </c:pt>
                <c:pt idx="75" formatCode="_(* #,##0_);_(* \(#,##0\);_(* &quot;-&quot;_);_(@_)">
                  <c:v>13792.32911563483</c:v>
                </c:pt>
                <c:pt idx="76" formatCode="_(* #,##0_);_(* \(#,##0\);_(* &quot;-&quot;_);_(@_)">
                  <c:v>11555.30354950954</c:v>
                </c:pt>
                <c:pt idx="77" formatCode="_(* #,##0_);_(* \(#,##0\);_(* &quot;-&quot;_);_(@_)">
                  <c:v>9385.508124836417</c:v>
                </c:pt>
                <c:pt idx="78" formatCode="_(* #,##0_);_(* \(#,##0\);_(* &quot;-&quot;_);_(@_)">
                  <c:v>12153.25018799195</c:v>
                </c:pt>
                <c:pt idx="79" formatCode="_(* #,##0_);_(* \(#,##0\);_(* &quot;-&quot;_);_(@_)">
                  <c:v>11415.24650802623</c:v>
                </c:pt>
                <c:pt idx="80" formatCode="_(* #,##0_);_(* \(#,##0\);_(* &quot;-&quot;_);_(@_)">
                  <c:v>10401.11243121869</c:v>
                </c:pt>
                <c:pt idx="81" formatCode="_(* #,##0_);_(* \(#,##0\);_(* &quot;-&quot;_);_(@_)">
                  <c:v>10283.88802716168</c:v>
                </c:pt>
                <c:pt idx="82" formatCode="_(* #,##0_);_(* \(#,##0\);_(* &quot;-&quot;_);_(@_)">
                  <c:v>6372.858845178685</c:v>
                </c:pt>
                <c:pt idx="83" formatCode="_(* #,##0_);_(* \(#,##0\);_(* &quot;-&quot;_);_(@_)">
                  <c:v>4141.640750344142</c:v>
                </c:pt>
                <c:pt idx="86" formatCode="_(* #,##0_);_(* \(#,##0\);_(* &quot;-&quot;_);_(@_)">
                  <c:v>9131.040332905453</c:v>
                </c:pt>
                <c:pt idx="87" formatCode="_(* #,##0_);_(* \(#,##0\);_(* &quot;-&quot;_);_(@_)">
                  <c:v>9085.116917761918</c:v>
                </c:pt>
                <c:pt idx="88" formatCode="_(* #,##0_);_(* \(#,##0\);_(* &quot;-&quot;_);_(@_)">
                  <c:v>10172.68534899609</c:v>
                </c:pt>
                <c:pt idx="89" formatCode="_(* #,##0_);_(* \(#,##0\);_(* &quot;-&quot;_);_(@_)">
                  <c:v>14478.66576918793</c:v>
                </c:pt>
                <c:pt idx="90" formatCode="_(* #,##0_);_(* \(#,##0\);_(* &quot;-&quot;_);_(@_)">
                  <c:v>15832.49172697177</c:v>
                </c:pt>
                <c:pt idx="91" formatCode="_(* #,##0_);_(* \(#,##0\);_(* &quot;-&quot;_);_(@_)">
                  <c:v>14185.38796469183</c:v>
                </c:pt>
                <c:pt idx="92" formatCode="_(* #,##0_);_(* \(#,##0\);_(* &quot;-&quot;_);_(@_)">
                  <c:v>15463.38518198759</c:v>
                </c:pt>
                <c:pt idx="93" formatCode="_(* #,##0_);_(* \(#,##0\);_(* &quot;-&quot;_);_(@_)">
                  <c:v>17303.55875180068</c:v>
                </c:pt>
                <c:pt idx="94" formatCode="_(* #,##0_);_(* \(#,##0\);_(* &quot;-&quot;_);_(@_)">
                  <c:v>6781.45906162841</c:v>
                </c:pt>
                <c:pt idx="95" formatCode="_(* #,##0_);_(* \(#,##0\);_(* &quot;-&quot;_);_(@_)">
                  <c:v>3563.331617128528</c:v>
                </c:pt>
                <c:pt idx="98" formatCode="_(* #,##0_);_(* \(#,##0\);_(* &quot;-&quot;_);_(@_)">
                  <c:v>15691.02467191802</c:v>
                </c:pt>
                <c:pt idx="99" formatCode="_(* #,##0_);_(* \(#,##0\);_(* &quot;-&quot;_);_(@_)">
                  <c:v>17681.03836479773</c:v>
                </c:pt>
                <c:pt idx="100" formatCode="_(* #,##0_);_(* \(#,##0\);_(* &quot;-&quot;_);_(@_)">
                  <c:v>21051.26138924824</c:v>
                </c:pt>
                <c:pt idx="101" formatCode="_(* #,##0_);_(* \(#,##0\);_(* &quot;-&quot;_);_(@_)">
                  <c:v>17908.78646725834</c:v>
                </c:pt>
                <c:pt idx="102" formatCode="_(* #,##0_);_(* \(#,##0\);_(* &quot;-&quot;_);_(@_)">
                  <c:v>13306.27089998772</c:v>
                </c:pt>
                <c:pt idx="103" formatCode="_(* #,##0_);_(* \(#,##0\);_(* &quot;-&quot;_);_(@_)">
                  <c:v>13019.60426882315</c:v>
                </c:pt>
                <c:pt idx="104" formatCode="_(* #,##0_);_(* \(#,##0\);_(* &quot;-&quot;_);_(@_)">
                  <c:v>14826.49561231065</c:v>
                </c:pt>
                <c:pt idx="105" formatCode="_(* #,##0_);_(* \(#,##0\);_(* &quot;-&quot;_);_(@_)">
                  <c:v>17214.28351090962</c:v>
                </c:pt>
                <c:pt idx="106" formatCode="_(* #,##0_);_(* \(#,##0\);_(* &quot;-&quot;_);_(@_)">
                  <c:v>14316.50823540274</c:v>
                </c:pt>
                <c:pt idx="107" formatCode="_(* #,##0_);_(* \(#,##0\);_(* &quot;-&quot;_);_(@_)">
                  <c:v>9705.441020792415</c:v>
                </c:pt>
                <c:pt idx="110" formatCode="_(* #,##0_);_(* \(#,##0\);_(* &quot;-&quot;_);_(@_)">
                  <c:v>19845.25897831699</c:v>
                </c:pt>
                <c:pt idx="111" formatCode="_(* #,##0_);_(* \(#,##0\);_(* &quot;-&quot;_);_(@_)">
                  <c:v>17382.76530063922</c:v>
                </c:pt>
                <c:pt idx="112" formatCode="_(* #,##0_);_(* \(#,##0\);_(* &quot;-&quot;_);_(@_)">
                  <c:v>18841.28153906199</c:v>
                </c:pt>
                <c:pt idx="113" formatCode="_(* #,##0_);_(* \(#,##0\);_(* &quot;-&quot;_);_(@_)">
                  <c:v>18590.11078967159</c:v>
                </c:pt>
                <c:pt idx="114" formatCode="_(* #,##0_);_(* \(#,##0\);_(* &quot;-&quot;_);_(@_)">
                  <c:v>18446.55925282721</c:v>
                </c:pt>
                <c:pt idx="115" formatCode="_(* #,##0_);_(* \(#,##0\);_(* &quot;-&quot;_);_(@_)">
                  <c:v>18935.49351296017</c:v>
                </c:pt>
                <c:pt idx="116" formatCode="_(* #,##0_);_(* \(#,##0\);_(* &quot;-&quot;_);_(@_)">
                  <c:v>16462.57375411667</c:v>
                </c:pt>
                <c:pt idx="117" formatCode="_(* #,##0_);_(* \(#,##0\);_(* &quot;-&quot;_);_(@_)">
                  <c:v>18821.45358744632</c:v>
                </c:pt>
                <c:pt idx="118" formatCode="_(* #,##0_);_(* \(#,##0\);_(* &quot;-&quot;_);_(@_)">
                  <c:v>18793.72843021525</c:v>
                </c:pt>
                <c:pt idx="119" formatCode="_(* #,##0_);_(* \(#,##0\);_(* &quot;-&quot;_);_(@_)">
                  <c:v>14778.33851675737</c:v>
                </c:pt>
                <c:pt idx="122" formatCode="_(* #,##0_);_(* \(#,##0\);_(* &quot;-&quot;_);_(@_)">
                  <c:v>17860.68978084971</c:v>
                </c:pt>
                <c:pt idx="123" formatCode="_(* #,##0_);_(* \(#,##0\);_(* &quot;-&quot;_);_(@_)">
                  <c:v>21705.49001185804</c:v>
                </c:pt>
                <c:pt idx="124" formatCode="_(* #,##0_);_(* \(#,##0\);_(* &quot;-&quot;_);_(@_)">
                  <c:v>25720.90682681741</c:v>
                </c:pt>
                <c:pt idx="125" formatCode="_(* #,##0_);_(* \(#,##0\);_(* &quot;-&quot;_);_(@_)">
                  <c:v>30049.85961373032</c:v>
                </c:pt>
                <c:pt idx="126" formatCode="_(* #,##0_);_(* \(#,##0\);_(* &quot;-&quot;_);_(@_)">
                  <c:v>29692.17510476326</c:v>
                </c:pt>
                <c:pt idx="127" formatCode="_(* #,##0_);_(* \(#,##0\);_(* &quot;-&quot;_);_(@_)">
                  <c:v>31744.22316579318</c:v>
                </c:pt>
                <c:pt idx="128" formatCode="_(* #,##0_);_(* \(#,##0\);_(* &quot;-&quot;_);_(@_)">
                  <c:v>30000.08296646767</c:v>
                </c:pt>
                <c:pt idx="129" formatCode="_(* #,##0_);_(* \(#,##0\);_(* &quot;-&quot;_);_(@_)">
                  <c:v>34121.35809765212</c:v>
                </c:pt>
                <c:pt idx="130" formatCode="_(* #,##0_);_(* \(#,##0\);_(* &quot;-&quot;_);_(@_)">
                  <c:v>30933.2281682216</c:v>
                </c:pt>
                <c:pt idx="131" formatCode="_(* #,##0_);_(* \(#,##0\);_(* &quot;-&quot;_);_(@_)">
                  <c:v>18391.05526194369</c:v>
                </c:pt>
                <c:pt idx="134" formatCode="_(* #,##0_);_(* \(#,##0\);_(* &quot;-&quot;_);_(@_)">
                  <c:v>27495.87867826369</c:v>
                </c:pt>
                <c:pt idx="135" formatCode="_(* #,##0_);_(* \(#,##0\);_(* &quot;-&quot;_);_(@_)">
                  <c:v>26627.60295098982</c:v>
                </c:pt>
                <c:pt idx="136" formatCode="_(* #,##0_);_(* \(#,##0\);_(* &quot;-&quot;_);_(@_)">
                  <c:v>21877.37401193342</c:v>
                </c:pt>
                <c:pt idx="137" formatCode="_(* #,##0_);_(* \(#,##0\);_(* &quot;-&quot;_);_(@_)">
                  <c:v>23551.56044765209</c:v>
                </c:pt>
                <c:pt idx="138" formatCode="_(* #,##0_);_(* \(#,##0\);_(* &quot;-&quot;_);_(@_)">
                  <c:v>20959.23659637161</c:v>
                </c:pt>
                <c:pt idx="139" formatCode="_(* #,##0_);_(* \(#,##0\);_(* &quot;-&quot;_);_(@_)">
                  <c:v>21024.06636607953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E81C-4189-84F8-0B8C87BD121D}"/>
            </c:ext>
          </c:extLst>
        </c:ser>
        <c:ser>
          <c:idx val="4"/>
          <c:order val="3"/>
          <c:tx>
            <c:strRef>
              <c:f>Gráfica!$A$6</c:f>
              <c:strCache>
                <c:ptCount val="1"/>
                <c:pt idx="0">
                  <c:v>Pro. Abril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shade val="76000"/>
                </a:schemeClr>
              </a:solidFill>
              <a:ln w="9525">
                <a:solidFill>
                  <a:schemeClr val="accent1">
                    <a:shade val="76000"/>
                  </a:schemeClr>
                </a:solidFill>
              </a:ln>
              <a:effectLst/>
            </c:spPr>
          </c:marker>
          <c:xVal>
            <c:numRef>
              <c:f>Gráfica!$B$1:$EK$1</c:f>
              <c:numCache>
                <c:formatCode>mmm\-yy</c:formatCode>
                <c:ptCount val="140"/>
                <c:pt idx="0">
                  <c:v>39448.0</c:v>
                </c:pt>
                <c:pt idx="1">
                  <c:v>39479.0</c:v>
                </c:pt>
                <c:pt idx="2">
                  <c:v>39508.0</c:v>
                </c:pt>
                <c:pt idx="3">
                  <c:v>39539.0</c:v>
                </c:pt>
                <c:pt idx="4">
                  <c:v>39569.0</c:v>
                </c:pt>
                <c:pt idx="5">
                  <c:v>39600.0</c:v>
                </c:pt>
                <c:pt idx="6">
                  <c:v>39630.0</c:v>
                </c:pt>
                <c:pt idx="7">
                  <c:v>39661.0</c:v>
                </c:pt>
                <c:pt idx="8">
                  <c:v>39692.0</c:v>
                </c:pt>
                <c:pt idx="9">
                  <c:v>39722.0</c:v>
                </c:pt>
                <c:pt idx="10">
                  <c:v>39753.0</c:v>
                </c:pt>
                <c:pt idx="11">
                  <c:v>39783.0</c:v>
                </c:pt>
                <c:pt idx="12">
                  <c:v>39814.0</c:v>
                </c:pt>
                <c:pt idx="13">
                  <c:v>39845.0</c:v>
                </c:pt>
                <c:pt idx="14">
                  <c:v>39873.0</c:v>
                </c:pt>
                <c:pt idx="15">
                  <c:v>39904.0</c:v>
                </c:pt>
                <c:pt idx="16">
                  <c:v>39934.0</c:v>
                </c:pt>
                <c:pt idx="17">
                  <c:v>39965.0</c:v>
                </c:pt>
                <c:pt idx="18">
                  <c:v>39995.0</c:v>
                </c:pt>
                <c:pt idx="19">
                  <c:v>40026.0</c:v>
                </c:pt>
                <c:pt idx="20">
                  <c:v>40057.0</c:v>
                </c:pt>
                <c:pt idx="21">
                  <c:v>40087.0</c:v>
                </c:pt>
                <c:pt idx="22">
                  <c:v>40118.0</c:v>
                </c:pt>
                <c:pt idx="23">
                  <c:v>40148.0</c:v>
                </c:pt>
                <c:pt idx="24">
                  <c:v>40179.0</c:v>
                </c:pt>
                <c:pt idx="25">
                  <c:v>40210.0</c:v>
                </c:pt>
                <c:pt idx="26">
                  <c:v>40238.0</c:v>
                </c:pt>
                <c:pt idx="27">
                  <c:v>40269.0</c:v>
                </c:pt>
                <c:pt idx="28">
                  <c:v>40299.0</c:v>
                </c:pt>
                <c:pt idx="29">
                  <c:v>40330.0</c:v>
                </c:pt>
                <c:pt idx="30">
                  <c:v>40360.0</c:v>
                </c:pt>
                <c:pt idx="31">
                  <c:v>40391.0</c:v>
                </c:pt>
                <c:pt idx="32">
                  <c:v>40422.0</c:v>
                </c:pt>
                <c:pt idx="33">
                  <c:v>40452.0</c:v>
                </c:pt>
                <c:pt idx="34">
                  <c:v>40483.0</c:v>
                </c:pt>
                <c:pt idx="35">
                  <c:v>40513.0</c:v>
                </c:pt>
                <c:pt idx="36">
                  <c:v>40544.0</c:v>
                </c:pt>
                <c:pt idx="37">
                  <c:v>40575.0</c:v>
                </c:pt>
                <c:pt idx="38">
                  <c:v>40603.0</c:v>
                </c:pt>
                <c:pt idx="39">
                  <c:v>40634.0</c:v>
                </c:pt>
                <c:pt idx="40">
                  <c:v>40664.0</c:v>
                </c:pt>
                <c:pt idx="41">
                  <c:v>40695.0</c:v>
                </c:pt>
                <c:pt idx="42">
                  <c:v>40725.0</c:v>
                </c:pt>
                <c:pt idx="43">
                  <c:v>40756.0</c:v>
                </c:pt>
                <c:pt idx="44">
                  <c:v>40787.0</c:v>
                </c:pt>
                <c:pt idx="45">
                  <c:v>40817.0</c:v>
                </c:pt>
                <c:pt idx="46">
                  <c:v>40848.0</c:v>
                </c:pt>
                <c:pt idx="47">
                  <c:v>40878.0</c:v>
                </c:pt>
                <c:pt idx="48">
                  <c:v>40909.0</c:v>
                </c:pt>
                <c:pt idx="49">
                  <c:v>40940.0</c:v>
                </c:pt>
                <c:pt idx="50">
                  <c:v>40969.0</c:v>
                </c:pt>
                <c:pt idx="51">
                  <c:v>41000.0</c:v>
                </c:pt>
                <c:pt idx="52">
                  <c:v>41030.0</c:v>
                </c:pt>
                <c:pt idx="53">
                  <c:v>41061.0</c:v>
                </c:pt>
                <c:pt idx="54">
                  <c:v>41091.0</c:v>
                </c:pt>
                <c:pt idx="55">
                  <c:v>41122.0</c:v>
                </c:pt>
                <c:pt idx="56">
                  <c:v>41153.0</c:v>
                </c:pt>
                <c:pt idx="57">
                  <c:v>41183.0</c:v>
                </c:pt>
                <c:pt idx="58">
                  <c:v>41214.0</c:v>
                </c:pt>
                <c:pt idx="59">
                  <c:v>41244.0</c:v>
                </c:pt>
                <c:pt idx="60">
                  <c:v>41275.0</c:v>
                </c:pt>
                <c:pt idx="61">
                  <c:v>41306.0</c:v>
                </c:pt>
                <c:pt idx="62">
                  <c:v>41334.0</c:v>
                </c:pt>
                <c:pt idx="63">
                  <c:v>41365.0</c:v>
                </c:pt>
                <c:pt idx="64">
                  <c:v>41395.0</c:v>
                </c:pt>
                <c:pt idx="65">
                  <c:v>41426.0</c:v>
                </c:pt>
                <c:pt idx="66">
                  <c:v>41456.0</c:v>
                </c:pt>
                <c:pt idx="67">
                  <c:v>41487.0</c:v>
                </c:pt>
                <c:pt idx="68">
                  <c:v>41518.0</c:v>
                </c:pt>
                <c:pt idx="69">
                  <c:v>41548.0</c:v>
                </c:pt>
                <c:pt idx="70">
                  <c:v>41579.0</c:v>
                </c:pt>
                <c:pt idx="71">
                  <c:v>41609.0</c:v>
                </c:pt>
                <c:pt idx="72">
                  <c:v>41640.0</c:v>
                </c:pt>
                <c:pt idx="73">
                  <c:v>41671.0</c:v>
                </c:pt>
                <c:pt idx="74">
                  <c:v>41699.0</c:v>
                </c:pt>
                <c:pt idx="75">
                  <c:v>41730.0</c:v>
                </c:pt>
                <c:pt idx="76">
                  <c:v>41760.0</c:v>
                </c:pt>
                <c:pt idx="77">
                  <c:v>41791.0</c:v>
                </c:pt>
                <c:pt idx="78">
                  <c:v>41821.0</c:v>
                </c:pt>
                <c:pt idx="79">
                  <c:v>41852.0</c:v>
                </c:pt>
                <c:pt idx="80">
                  <c:v>41883.0</c:v>
                </c:pt>
                <c:pt idx="81">
                  <c:v>41913.0</c:v>
                </c:pt>
                <c:pt idx="82">
                  <c:v>41944.0</c:v>
                </c:pt>
                <c:pt idx="83">
                  <c:v>41974.0</c:v>
                </c:pt>
                <c:pt idx="84">
                  <c:v>42005.0</c:v>
                </c:pt>
                <c:pt idx="85">
                  <c:v>42036.0</c:v>
                </c:pt>
                <c:pt idx="86">
                  <c:v>42064.0</c:v>
                </c:pt>
                <c:pt idx="87">
                  <c:v>42095.0</c:v>
                </c:pt>
                <c:pt idx="88">
                  <c:v>42125.0</c:v>
                </c:pt>
                <c:pt idx="89">
                  <c:v>42156.0</c:v>
                </c:pt>
                <c:pt idx="90">
                  <c:v>42186.0</c:v>
                </c:pt>
                <c:pt idx="91">
                  <c:v>42217.0</c:v>
                </c:pt>
                <c:pt idx="92">
                  <c:v>42248.0</c:v>
                </c:pt>
                <c:pt idx="93">
                  <c:v>42278.0</c:v>
                </c:pt>
                <c:pt idx="94">
                  <c:v>42309.0</c:v>
                </c:pt>
                <c:pt idx="95">
                  <c:v>42339.0</c:v>
                </c:pt>
                <c:pt idx="96">
                  <c:v>42370.0</c:v>
                </c:pt>
                <c:pt idx="97">
                  <c:v>42401.0</c:v>
                </c:pt>
                <c:pt idx="98">
                  <c:v>42430.0</c:v>
                </c:pt>
                <c:pt idx="99">
                  <c:v>42461.0</c:v>
                </c:pt>
                <c:pt idx="100">
                  <c:v>42491.0</c:v>
                </c:pt>
                <c:pt idx="101">
                  <c:v>42522.0</c:v>
                </c:pt>
                <c:pt idx="102">
                  <c:v>42552.0</c:v>
                </c:pt>
                <c:pt idx="103">
                  <c:v>42583.0</c:v>
                </c:pt>
                <c:pt idx="104">
                  <c:v>42614.0</c:v>
                </c:pt>
                <c:pt idx="105">
                  <c:v>42644.0</c:v>
                </c:pt>
                <c:pt idx="106">
                  <c:v>42675.0</c:v>
                </c:pt>
                <c:pt idx="107">
                  <c:v>42705.0</c:v>
                </c:pt>
                <c:pt idx="108">
                  <c:v>42736.0</c:v>
                </c:pt>
                <c:pt idx="109">
                  <c:v>42767.0</c:v>
                </c:pt>
                <c:pt idx="110">
                  <c:v>42795.0</c:v>
                </c:pt>
                <c:pt idx="111">
                  <c:v>42826.0</c:v>
                </c:pt>
                <c:pt idx="112">
                  <c:v>42856.0</c:v>
                </c:pt>
                <c:pt idx="113">
                  <c:v>42887.0</c:v>
                </c:pt>
                <c:pt idx="114">
                  <c:v>42917.0</c:v>
                </c:pt>
                <c:pt idx="115">
                  <c:v>42948.0</c:v>
                </c:pt>
                <c:pt idx="116">
                  <c:v>42979.0</c:v>
                </c:pt>
                <c:pt idx="117">
                  <c:v>43009.0</c:v>
                </c:pt>
                <c:pt idx="118">
                  <c:v>43040.0</c:v>
                </c:pt>
                <c:pt idx="119">
                  <c:v>43070.0</c:v>
                </c:pt>
                <c:pt idx="120">
                  <c:v>43101.0</c:v>
                </c:pt>
                <c:pt idx="121">
                  <c:v>43132.0</c:v>
                </c:pt>
                <c:pt idx="122">
                  <c:v>43160.0</c:v>
                </c:pt>
                <c:pt idx="123">
                  <c:v>43191.0</c:v>
                </c:pt>
                <c:pt idx="124">
                  <c:v>43221.0</c:v>
                </c:pt>
                <c:pt idx="125">
                  <c:v>43252.0</c:v>
                </c:pt>
                <c:pt idx="126">
                  <c:v>43282.0</c:v>
                </c:pt>
                <c:pt idx="127">
                  <c:v>43313.0</c:v>
                </c:pt>
                <c:pt idx="128">
                  <c:v>43344.0</c:v>
                </c:pt>
                <c:pt idx="129">
                  <c:v>43374.0</c:v>
                </c:pt>
                <c:pt idx="130">
                  <c:v>43405.0</c:v>
                </c:pt>
                <c:pt idx="131">
                  <c:v>43435.0</c:v>
                </c:pt>
                <c:pt idx="132">
                  <c:v>43466.0</c:v>
                </c:pt>
                <c:pt idx="133">
                  <c:v>43497.0</c:v>
                </c:pt>
                <c:pt idx="134">
                  <c:v>43525.0</c:v>
                </c:pt>
                <c:pt idx="135">
                  <c:v>43556.0</c:v>
                </c:pt>
                <c:pt idx="136">
                  <c:v>43586.0</c:v>
                </c:pt>
                <c:pt idx="137">
                  <c:v>43617.0</c:v>
                </c:pt>
                <c:pt idx="138">
                  <c:v>43647.0</c:v>
                </c:pt>
                <c:pt idx="139">
                  <c:v>43678.0</c:v>
                </c:pt>
              </c:numCache>
            </c:numRef>
          </c:xVal>
          <c:yVal>
            <c:numRef>
              <c:f>Gráfica!$B$6:$EK$6</c:f>
              <c:numCache>
                <c:formatCode>General</c:formatCode>
                <c:ptCount val="140"/>
                <c:pt idx="3" formatCode="_(* #,##0_);_(* \(#,##0\);_(* &quot;-&quot;_);_(@_)">
                  <c:v>8347.187936296745</c:v>
                </c:pt>
                <c:pt idx="4" formatCode="_(* #,##0_);_(* \(#,##0\);_(* &quot;-&quot;_);_(@_)">
                  <c:v>7998.75232675455</c:v>
                </c:pt>
                <c:pt idx="5" formatCode="_(* #,##0_);_(* \(#,##0\);_(* &quot;-&quot;_);_(@_)">
                  <c:v>9017.421515000103</c:v>
                </c:pt>
                <c:pt idx="6" formatCode="_(* #,##0_);_(* \(#,##0\);_(* &quot;-&quot;_);_(@_)">
                  <c:v>9831.183803876732</c:v>
                </c:pt>
                <c:pt idx="7" formatCode="_(* #,##0_);_(* \(#,##0\);_(* &quot;-&quot;_);_(@_)">
                  <c:v>8898.4645677061</c:v>
                </c:pt>
                <c:pt idx="8" formatCode="_(* #,##0_);_(* \(#,##0\);_(* &quot;-&quot;_);_(@_)">
                  <c:v>5094.947656139903</c:v>
                </c:pt>
                <c:pt idx="9" formatCode="_(* #,##0_);_(* \(#,##0\);_(* &quot;-&quot;_);_(@_)">
                  <c:v>7699.611752591486</c:v>
                </c:pt>
                <c:pt idx="10" formatCode="_(* #,##0_);_(* \(#,##0\);_(* &quot;-&quot;_);_(@_)">
                  <c:v>6264.961230863243</c:v>
                </c:pt>
                <c:pt idx="11" formatCode="_(* #,##0_);_(* \(#,##0\);_(* &quot;-&quot;_);_(@_)">
                  <c:v>4412.814926238624</c:v>
                </c:pt>
                <c:pt idx="15" formatCode="_(* #,##0_);_(* \(#,##0\);_(* &quot;-&quot;_);_(@_)">
                  <c:v>8555.879999465527</c:v>
                </c:pt>
                <c:pt idx="16" formatCode="_(* #,##0_);_(* \(#,##0\);_(* &quot;-&quot;_);_(@_)">
                  <c:v>10182.72231254102</c:v>
                </c:pt>
                <c:pt idx="17" formatCode="_(* #,##0_);_(* \(#,##0\);_(* &quot;-&quot;_);_(@_)">
                  <c:v>7459.024350461892</c:v>
                </c:pt>
                <c:pt idx="18" formatCode="_(* #,##0_);_(* \(#,##0\);_(* &quot;-&quot;_);_(@_)">
                  <c:v>8556.645697389785</c:v>
                </c:pt>
                <c:pt idx="19" formatCode="_(* #,##0_);_(* \(#,##0\);_(* &quot;-&quot;_);_(@_)">
                  <c:v>5410.816776342571</c:v>
                </c:pt>
                <c:pt idx="20" formatCode="_(* #,##0_);_(* \(#,##0\);_(* &quot;-&quot;_);_(@_)">
                  <c:v>5939.237756466828</c:v>
                </c:pt>
                <c:pt idx="21" formatCode="_(* #,##0_);_(* \(#,##0\);_(* &quot;-&quot;_);_(@_)">
                  <c:v>6583.410065159338</c:v>
                </c:pt>
                <c:pt idx="22" formatCode="_(* #,##0_);_(* \(#,##0\);_(* &quot;-&quot;_);_(@_)">
                  <c:v>5784.471288011044</c:v>
                </c:pt>
                <c:pt idx="23" formatCode="_(* #,##0_);_(* \(#,##0\);_(* &quot;-&quot;_);_(@_)">
                  <c:v>6367.714344845571</c:v>
                </c:pt>
                <c:pt idx="27" formatCode="_(* #,##0_);_(* \(#,##0\);_(* &quot;-&quot;_);_(@_)">
                  <c:v>7781.724909334707</c:v>
                </c:pt>
                <c:pt idx="28" formatCode="_(* #,##0_);_(* \(#,##0\);_(* &quot;-&quot;_);_(@_)">
                  <c:v>8690.44005580393</c:v>
                </c:pt>
                <c:pt idx="29" formatCode="_(* #,##0_);_(* \(#,##0\);_(* &quot;-&quot;_);_(@_)">
                  <c:v>8923.740213483044</c:v>
                </c:pt>
                <c:pt idx="30" formatCode="_(* #,##0_);_(* \(#,##0\);_(* &quot;-&quot;_);_(@_)">
                  <c:v>8914.731885239943</c:v>
                </c:pt>
                <c:pt idx="31" formatCode="_(* #,##0_);_(* \(#,##0\);_(* &quot;-&quot;_);_(@_)">
                  <c:v>10070.12505219375</c:v>
                </c:pt>
                <c:pt idx="32" formatCode="_(* #,##0_);_(* \(#,##0\);_(* &quot;-&quot;_);_(@_)">
                  <c:v>10744.80498200605</c:v>
                </c:pt>
                <c:pt idx="33" formatCode="_(* #,##0_);_(* \(#,##0\);_(* &quot;-&quot;_);_(@_)">
                  <c:v>9769.682445508773</c:v>
                </c:pt>
                <c:pt idx="34" formatCode="_(* #,##0_);_(* \(#,##0\);_(* &quot;-&quot;_);_(@_)">
                  <c:v>8470.358609969968</c:v>
                </c:pt>
                <c:pt idx="35" formatCode="_(* #,##0_);_(* \(#,##0\);_(* &quot;-&quot;_);_(@_)">
                  <c:v>4632.946516855638</c:v>
                </c:pt>
                <c:pt idx="39" formatCode="_(* #,##0_);_(* \(#,##0\);_(* &quot;-&quot;_);_(@_)">
                  <c:v>14712.85458224921</c:v>
                </c:pt>
                <c:pt idx="40" formatCode="_(* #,##0_);_(* \(#,##0\);_(* &quot;-&quot;_);_(@_)">
                  <c:v>14976.62995333723</c:v>
                </c:pt>
                <c:pt idx="41" formatCode="_(* #,##0_);_(* \(#,##0\);_(* &quot;-&quot;_);_(@_)">
                  <c:v>9088.537464961495</c:v>
                </c:pt>
                <c:pt idx="42" formatCode="_(* #,##0_);_(* \(#,##0\);_(* &quot;-&quot;_);_(@_)">
                  <c:v>9749.754660296102</c:v>
                </c:pt>
                <c:pt idx="43" formatCode="_(* #,##0_);_(* \(#,##0\);_(* &quot;-&quot;_);_(@_)">
                  <c:v>9406.30089994694</c:v>
                </c:pt>
                <c:pt idx="44" formatCode="_(* #,##0_);_(* \(#,##0\);_(* &quot;-&quot;_);_(@_)">
                  <c:v>9147.231480480097</c:v>
                </c:pt>
                <c:pt idx="45" formatCode="_(* #,##0_);_(* \(#,##0\);_(* &quot;-&quot;_);_(@_)">
                  <c:v>10918.8055467628</c:v>
                </c:pt>
                <c:pt idx="46" formatCode="_(* #,##0_);_(* \(#,##0\);_(* &quot;-&quot;_);_(@_)">
                  <c:v>10092.06586117956</c:v>
                </c:pt>
                <c:pt idx="47" formatCode="_(* #,##0_);_(* \(#,##0\);_(* &quot;-&quot;_);_(@_)">
                  <c:v>5387.093638213771</c:v>
                </c:pt>
                <c:pt idx="51" formatCode="_(* #,##0_);_(* \(#,##0\);_(* &quot;-&quot;_);_(@_)">
                  <c:v>12228.13146103473</c:v>
                </c:pt>
                <c:pt idx="52" formatCode="_(* #,##0_);_(* \(#,##0\);_(* &quot;-&quot;_);_(@_)">
                  <c:v>15064.53770325677</c:v>
                </c:pt>
                <c:pt idx="53" formatCode="_(* #,##0_);_(* \(#,##0\);_(* &quot;-&quot;_);_(@_)">
                  <c:v>15173.34927880946</c:v>
                </c:pt>
                <c:pt idx="54" formatCode="_(* #,##0_);_(* \(#,##0\);_(* &quot;-&quot;_);_(@_)">
                  <c:v>18479.73607875495</c:v>
                </c:pt>
                <c:pt idx="55" formatCode="_(* #,##0_);_(* \(#,##0\);_(* &quot;-&quot;_);_(@_)">
                  <c:v>16622.96217745473</c:v>
                </c:pt>
                <c:pt idx="56" formatCode="_(* #,##0_);_(* \(#,##0\);_(* &quot;-&quot;_);_(@_)">
                  <c:v>13323.2271169788</c:v>
                </c:pt>
                <c:pt idx="57" formatCode="_(* #,##0_);_(* \(#,##0\);_(* &quot;-&quot;_);_(@_)">
                  <c:v>15425.28923363493</c:v>
                </c:pt>
                <c:pt idx="58" formatCode="_(* #,##0_);_(* \(#,##0\);_(* &quot;-&quot;_);_(@_)">
                  <c:v>12041.2259562012</c:v>
                </c:pt>
                <c:pt idx="59" formatCode="_(* #,##0_);_(* \(#,##0\);_(* &quot;-&quot;_);_(@_)">
                  <c:v>7508.721195504038</c:v>
                </c:pt>
                <c:pt idx="63" formatCode="_(* #,##0_);_(* \(#,##0\);_(* &quot;-&quot;_);_(@_)">
                  <c:v>6950.703150935464</c:v>
                </c:pt>
                <c:pt idx="64" formatCode="_(* #,##0_);_(* \(#,##0\);_(* &quot;-&quot;_);_(@_)">
                  <c:v>9585.293377511696</c:v>
                </c:pt>
                <c:pt idx="65" formatCode="_(* #,##0_);_(* \(#,##0\);_(* &quot;-&quot;_);_(@_)">
                  <c:v>11421.16077427291</c:v>
                </c:pt>
                <c:pt idx="66" formatCode="_(* #,##0_);_(* \(#,##0\);_(* &quot;-&quot;_);_(@_)">
                  <c:v>14193.32958385642</c:v>
                </c:pt>
                <c:pt idx="67" formatCode="_(* #,##0_);_(* \(#,##0\);_(* &quot;-&quot;_);_(@_)">
                  <c:v>13656.38971996505</c:v>
                </c:pt>
                <c:pt idx="68" formatCode="_(* #,##0_);_(* \(#,##0\);_(* &quot;-&quot;_);_(@_)">
                  <c:v>15684.93249422253</c:v>
                </c:pt>
                <c:pt idx="69" formatCode="_(* #,##0_);_(* \(#,##0\);_(* &quot;-&quot;_);_(@_)">
                  <c:v>20725.44111398577</c:v>
                </c:pt>
                <c:pt idx="70" formatCode="_(* #,##0_);_(* \(#,##0\);_(* &quot;-&quot;_);_(@_)">
                  <c:v>16205.88803401241</c:v>
                </c:pt>
                <c:pt idx="71" formatCode="_(* #,##0_);_(* \(#,##0\);_(* &quot;-&quot;_);_(@_)">
                  <c:v>10854.70674802861</c:v>
                </c:pt>
                <c:pt idx="75" formatCode="_(* #,##0_);_(* \(#,##0\);_(* &quot;-&quot;_);_(@_)">
                  <c:v>13601.66150384276</c:v>
                </c:pt>
                <c:pt idx="76" formatCode="_(* #,##0_);_(* \(#,##0\);_(* &quot;-&quot;_);_(@_)">
                  <c:v>11766.8238362764</c:v>
                </c:pt>
                <c:pt idx="77" formatCode="_(* #,##0_);_(* \(#,##0\);_(* &quot;-&quot;_);_(@_)">
                  <c:v>10746.26174239183</c:v>
                </c:pt>
                <c:pt idx="78" formatCode="_(* #,##0_);_(* \(#,##0\);_(* &quot;-&quot;_);_(@_)">
                  <c:v>13818.95574540451</c:v>
                </c:pt>
                <c:pt idx="79" formatCode="_(* #,##0_);_(* \(#,##0\);_(* &quot;-&quot;_);_(@_)">
                  <c:v>13237.91431656941</c:v>
                </c:pt>
                <c:pt idx="80" formatCode="_(* #,##0_);_(* \(#,##0\);_(* &quot;-&quot;_);_(@_)">
                  <c:v>12095.25113622122</c:v>
                </c:pt>
                <c:pt idx="81" formatCode="_(* #,##0_);_(* \(#,##0\);_(* &quot;-&quot;_);_(@_)">
                  <c:v>10783.78518563399</c:v>
                </c:pt>
                <c:pt idx="82" formatCode="_(* #,##0_);_(* \(#,##0\);_(* &quot;-&quot;_);_(@_)">
                  <c:v>7121.344447094498</c:v>
                </c:pt>
                <c:pt idx="83" formatCode="_(* #,##0_);_(* \(#,##0\);_(* &quot;-&quot;_);_(@_)">
                  <c:v>5168.03911145096</c:v>
                </c:pt>
                <c:pt idx="87" formatCode="_(* #,##0_);_(* \(#,##0\);_(* &quot;-&quot;_);_(@_)">
                  <c:v>12236.59785180006</c:v>
                </c:pt>
                <c:pt idx="88" formatCode="_(* #,##0_);_(* \(#,##0\);_(* &quot;-&quot;_);_(@_)">
                  <c:v>16173.22350966933</c:v>
                </c:pt>
                <c:pt idx="89" formatCode="_(* #,##0_);_(* \(#,##0\);_(* &quot;-&quot;_);_(@_)">
                  <c:v>19633.1141574535</c:v>
                </c:pt>
                <c:pt idx="90" formatCode="_(* #,##0_);_(* \(#,##0\);_(* &quot;-&quot;_);_(@_)">
                  <c:v>21286.6599854443</c:v>
                </c:pt>
                <c:pt idx="91" formatCode="_(* #,##0_);_(* \(#,##0\);_(* &quot;-&quot;_);_(@_)">
                  <c:v>19904.20331439555</c:v>
                </c:pt>
                <c:pt idx="92" formatCode="_(* #,##0_);_(* \(#,##0\);_(* &quot;-&quot;_);_(@_)">
                  <c:v>20776.7449046945</c:v>
                </c:pt>
                <c:pt idx="93" formatCode="_(* #,##0_);_(* \(#,##0\);_(* &quot;-&quot;_);_(@_)">
                  <c:v>20691.33697211662</c:v>
                </c:pt>
                <c:pt idx="94" formatCode="_(* #,##0_);_(* \(#,##0\);_(* &quot;-&quot;_);_(@_)">
                  <c:v>8712.723323461285</c:v>
                </c:pt>
                <c:pt idx="95" formatCode="_(* #,##0_);_(* \(#,##0\);_(* &quot;-&quot;_);_(@_)">
                  <c:v>5256.46702250409</c:v>
                </c:pt>
                <c:pt idx="99" formatCode="_(* #,##0_);_(* \(#,##0\);_(* &quot;-&quot;_);_(@_)">
                  <c:v>22099.02596789767</c:v>
                </c:pt>
                <c:pt idx="100" formatCode="_(* #,##0_);_(* \(#,##0\);_(* &quot;-&quot;_);_(@_)">
                  <c:v>26016.24177873835</c:v>
                </c:pt>
                <c:pt idx="101" formatCode="_(* #,##0_);_(* \(#,##0\);_(* &quot;-&quot;_);_(@_)">
                  <c:v>22051.12255175268</c:v>
                </c:pt>
                <c:pt idx="102" formatCode="_(* #,##0_);_(* \(#,##0\);_(* &quot;-&quot;_);_(@_)">
                  <c:v>15941.02755627081</c:v>
                </c:pt>
                <c:pt idx="103" formatCode="_(* #,##0_);_(* \(#,##0\);_(* &quot;-&quot;_);_(@_)">
                  <c:v>14954.33521796705</c:v>
                </c:pt>
                <c:pt idx="104" formatCode="_(* #,##0_);_(* \(#,##0\);_(* &quot;-&quot;_);_(@_)">
                  <c:v>16344.49030712014</c:v>
                </c:pt>
                <c:pt idx="105" formatCode="_(* #,##0_);_(* \(#,##0\);_(* &quot;-&quot;_);_(@_)">
                  <c:v>15762.10478643635</c:v>
                </c:pt>
                <c:pt idx="106" formatCode="_(* #,##0_);_(* \(#,##0\);_(* &quot;-&quot;_);_(@_)">
                  <c:v>12348.1791747871</c:v>
                </c:pt>
                <c:pt idx="107" formatCode="_(* #,##0_);_(* \(#,##0\);_(* &quot;-&quot;_);_(@_)">
                  <c:v>8713.921653435415</c:v>
                </c:pt>
                <c:pt idx="111" formatCode="_(* #,##0_);_(* \(#,##0\);_(* &quot;-&quot;_);_(@_)">
                  <c:v>21549.32996127795</c:v>
                </c:pt>
                <c:pt idx="112" formatCode="_(* #,##0_);_(* \(#,##0\);_(* &quot;-&quot;_);_(@_)">
                  <c:v>23456.36132258792</c:v>
                </c:pt>
                <c:pt idx="113" formatCode="_(* #,##0_);_(* \(#,##0\);_(* &quot;-&quot;_);_(@_)">
                  <c:v>20953.50075651532</c:v>
                </c:pt>
                <c:pt idx="114" formatCode="_(* #,##0_);_(* \(#,##0\);_(* &quot;-&quot;_);_(@_)">
                  <c:v>20246.47249138786</c:v>
                </c:pt>
                <c:pt idx="115" formatCode="_(* #,##0_);_(* \(#,##0\);_(* &quot;-&quot;_);_(@_)">
                  <c:v>20082.40575994888</c:v>
                </c:pt>
                <c:pt idx="116" formatCode="_(* #,##0_);_(* \(#,##0\);_(* &quot;-&quot;_);_(@_)">
                  <c:v>17107.49964677275</c:v>
                </c:pt>
                <c:pt idx="117" formatCode="_(* #,##0_);_(* \(#,##0\);_(* &quot;-&quot;_);_(@_)">
                  <c:v>19219.4825227492</c:v>
                </c:pt>
                <c:pt idx="118" formatCode="_(* #,##0_);_(* \(#,##0\);_(* &quot;-&quot;_);_(@_)">
                  <c:v>19363.35471440996</c:v>
                </c:pt>
                <c:pt idx="119" formatCode="_(* #,##0_);_(* \(#,##0\);_(* &quot;-&quot;_);_(@_)">
                  <c:v>15376.51762561565</c:v>
                </c:pt>
                <c:pt idx="123" formatCode="_(* #,##0_);_(* \(#,##0\);_(* &quot;-&quot;_);_(@_)">
                  <c:v>20568.58853176556</c:v>
                </c:pt>
                <c:pt idx="124" formatCode="_(* #,##0_);_(* \(#,##0\);_(* &quot;-&quot;_);_(@_)">
                  <c:v>23520.06974108646</c:v>
                </c:pt>
                <c:pt idx="125" formatCode="_(* #,##0_);_(* \(#,##0\);_(* &quot;-&quot;_);_(@_)">
                  <c:v>28253.45930511205</c:v>
                </c:pt>
                <c:pt idx="126" formatCode="_(* #,##0_);_(* \(#,##0\);_(* &quot;-&quot;_);_(@_)">
                  <c:v>27628.5447260969</c:v>
                </c:pt>
                <c:pt idx="127" formatCode="_(* #,##0_);_(* \(#,##0\);_(* &quot;-&quot;_);_(@_)">
                  <c:v>30250.19631902241</c:v>
                </c:pt>
                <c:pt idx="128" formatCode="_(* #,##0_);_(* \(#,##0\);_(* &quot;-&quot;_);_(@_)">
                  <c:v>28688.98445236114</c:v>
                </c:pt>
                <c:pt idx="129" formatCode="_(* #,##0_);_(* \(#,##0\);_(* &quot;-&quot;_);_(@_)">
                  <c:v>32052.98601162807</c:v>
                </c:pt>
                <c:pt idx="130" formatCode="_(* #,##0_);_(* \(#,##0\);_(* &quot;-&quot;_);_(@_)">
                  <c:v>28575.09274694313</c:v>
                </c:pt>
                <c:pt idx="131" formatCode="_(* #,##0_);_(* \(#,##0\);_(* &quot;-&quot;_);_(@_)">
                  <c:v>16976.78361622017</c:v>
                </c:pt>
                <c:pt idx="135" formatCode="_(* #,##0_);_(* \(#,##0\);_(* &quot;-&quot;_);_(@_)">
                  <c:v>30433.14587676484</c:v>
                </c:pt>
                <c:pt idx="136" formatCode="_(* #,##0_);_(* \(#,##0\);_(* &quot;-&quot;_);_(@_)">
                  <c:v>28365.67211132308</c:v>
                </c:pt>
                <c:pt idx="137" formatCode="_(* #,##0_);_(* \(#,##0\);_(* &quot;-&quot;_);_(@_)">
                  <c:v>27773.92414567586</c:v>
                </c:pt>
                <c:pt idx="138" formatCode="_(* #,##0_);_(* \(#,##0\);_(* &quot;-&quot;_);_(@_)">
                  <c:v>27760.58093221437</c:v>
                </c:pt>
                <c:pt idx="139" formatCode="_(* #,##0_);_(* \(#,##0\);_(* &quot;-&quot;_);_(@_)">
                  <c:v>26354.56930045127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E81C-4189-84F8-0B8C87BD121D}"/>
            </c:ext>
          </c:extLst>
        </c:ser>
        <c:ser>
          <c:idx val="5"/>
          <c:order val="4"/>
          <c:tx>
            <c:strRef>
              <c:f>Gráfica!$A$7</c:f>
              <c:strCache>
                <c:ptCount val="1"/>
                <c:pt idx="0">
                  <c:v>Pro. Mayo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shade val="86000"/>
                </a:schemeClr>
              </a:solidFill>
              <a:ln w="9525">
                <a:solidFill>
                  <a:schemeClr val="accent1">
                    <a:shade val="86000"/>
                  </a:schemeClr>
                </a:solidFill>
              </a:ln>
              <a:effectLst/>
            </c:spPr>
          </c:marker>
          <c:xVal>
            <c:numRef>
              <c:f>Gráfica!$B$1:$EK$1</c:f>
              <c:numCache>
                <c:formatCode>mmm\-yy</c:formatCode>
                <c:ptCount val="140"/>
                <c:pt idx="0">
                  <c:v>39448.0</c:v>
                </c:pt>
                <c:pt idx="1">
                  <c:v>39479.0</c:v>
                </c:pt>
                <c:pt idx="2">
                  <c:v>39508.0</c:v>
                </c:pt>
                <c:pt idx="3">
                  <c:v>39539.0</c:v>
                </c:pt>
                <c:pt idx="4">
                  <c:v>39569.0</c:v>
                </c:pt>
                <c:pt idx="5">
                  <c:v>39600.0</c:v>
                </c:pt>
                <c:pt idx="6">
                  <c:v>39630.0</c:v>
                </c:pt>
                <c:pt idx="7">
                  <c:v>39661.0</c:v>
                </c:pt>
                <c:pt idx="8">
                  <c:v>39692.0</c:v>
                </c:pt>
                <c:pt idx="9">
                  <c:v>39722.0</c:v>
                </c:pt>
                <c:pt idx="10">
                  <c:v>39753.0</c:v>
                </c:pt>
                <c:pt idx="11">
                  <c:v>39783.0</c:v>
                </c:pt>
                <c:pt idx="12">
                  <c:v>39814.0</c:v>
                </c:pt>
                <c:pt idx="13">
                  <c:v>39845.0</c:v>
                </c:pt>
                <c:pt idx="14">
                  <c:v>39873.0</c:v>
                </c:pt>
                <c:pt idx="15">
                  <c:v>39904.0</c:v>
                </c:pt>
                <c:pt idx="16">
                  <c:v>39934.0</c:v>
                </c:pt>
                <c:pt idx="17">
                  <c:v>39965.0</c:v>
                </c:pt>
                <c:pt idx="18">
                  <c:v>39995.0</c:v>
                </c:pt>
                <c:pt idx="19">
                  <c:v>40026.0</c:v>
                </c:pt>
                <c:pt idx="20">
                  <c:v>40057.0</c:v>
                </c:pt>
                <c:pt idx="21">
                  <c:v>40087.0</c:v>
                </c:pt>
                <c:pt idx="22">
                  <c:v>40118.0</c:v>
                </c:pt>
                <c:pt idx="23">
                  <c:v>40148.0</c:v>
                </c:pt>
                <c:pt idx="24">
                  <c:v>40179.0</c:v>
                </c:pt>
                <c:pt idx="25">
                  <c:v>40210.0</c:v>
                </c:pt>
                <c:pt idx="26">
                  <c:v>40238.0</c:v>
                </c:pt>
                <c:pt idx="27">
                  <c:v>40269.0</c:v>
                </c:pt>
                <c:pt idx="28">
                  <c:v>40299.0</c:v>
                </c:pt>
                <c:pt idx="29">
                  <c:v>40330.0</c:v>
                </c:pt>
                <c:pt idx="30">
                  <c:v>40360.0</c:v>
                </c:pt>
                <c:pt idx="31">
                  <c:v>40391.0</c:v>
                </c:pt>
                <c:pt idx="32">
                  <c:v>40422.0</c:v>
                </c:pt>
                <c:pt idx="33">
                  <c:v>40452.0</c:v>
                </c:pt>
                <c:pt idx="34">
                  <c:v>40483.0</c:v>
                </c:pt>
                <c:pt idx="35">
                  <c:v>40513.0</c:v>
                </c:pt>
                <c:pt idx="36">
                  <c:v>40544.0</c:v>
                </c:pt>
                <c:pt idx="37">
                  <c:v>40575.0</c:v>
                </c:pt>
                <c:pt idx="38">
                  <c:v>40603.0</c:v>
                </c:pt>
                <c:pt idx="39">
                  <c:v>40634.0</c:v>
                </c:pt>
                <c:pt idx="40">
                  <c:v>40664.0</c:v>
                </c:pt>
                <c:pt idx="41">
                  <c:v>40695.0</c:v>
                </c:pt>
                <c:pt idx="42">
                  <c:v>40725.0</c:v>
                </c:pt>
                <c:pt idx="43">
                  <c:v>40756.0</c:v>
                </c:pt>
                <c:pt idx="44">
                  <c:v>40787.0</c:v>
                </c:pt>
                <c:pt idx="45">
                  <c:v>40817.0</c:v>
                </c:pt>
                <c:pt idx="46">
                  <c:v>40848.0</c:v>
                </c:pt>
                <c:pt idx="47">
                  <c:v>40878.0</c:v>
                </c:pt>
                <c:pt idx="48">
                  <c:v>40909.0</c:v>
                </c:pt>
                <c:pt idx="49">
                  <c:v>40940.0</c:v>
                </c:pt>
                <c:pt idx="50">
                  <c:v>40969.0</c:v>
                </c:pt>
                <c:pt idx="51">
                  <c:v>41000.0</c:v>
                </c:pt>
                <c:pt idx="52">
                  <c:v>41030.0</c:v>
                </c:pt>
                <c:pt idx="53">
                  <c:v>41061.0</c:v>
                </c:pt>
                <c:pt idx="54">
                  <c:v>41091.0</c:v>
                </c:pt>
                <c:pt idx="55">
                  <c:v>41122.0</c:v>
                </c:pt>
                <c:pt idx="56">
                  <c:v>41153.0</c:v>
                </c:pt>
                <c:pt idx="57">
                  <c:v>41183.0</c:v>
                </c:pt>
                <c:pt idx="58">
                  <c:v>41214.0</c:v>
                </c:pt>
                <c:pt idx="59">
                  <c:v>41244.0</c:v>
                </c:pt>
                <c:pt idx="60">
                  <c:v>41275.0</c:v>
                </c:pt>
                <c:pt idx="61">
                  <c:v>41306.0</c:v>
                </c:pt>
                <c:pt idx="62">
                  <c:v>41334.0</c:v>
                </c:pt>
                <c:pt idx="63">
                  <c:v>41365.0</c:v>
                </c:pt>
                <c:pt idx="64">
                  <c:v>41395.0</c:v>
                </c:pt>
                <c:pt idx="65">
                  <c:v>41426.0</c:v>
                </c:pt>
                <c:pt idx="66">
                  <c:v>41456.0</c:v>
                </c:pt>
                <c:pt idx="67">
                  <c:v>41487.0</c:v>
                </c:pt>
                <c:pt idx="68">
                  <c:v>41518.0</c:v>
                </c:pt>
                <c:pt idx="69">
                  <c:v>41548.0</c:v>
                </c:pt>
                <c:pt idx="70">
                  <c:v>41579.0</c:v>
                </c:pt>
                <c:pt idx="71">
                  <c:v>41609.0</c:v>
                </c:pt>
                <c:pt idx="72">
                  <c:v>41640.0</c:v>
                </c:pt>
                <c:pt idx="73">
                  <c:v>41671.0</c:v>
                </c:pt>
                <c:pt idx="74">
                  <c:v>41699.0</c:v>
                </c:pt>
                <c:pt idx="75">
                  <c:v>41730.0</c:v>
                </c:pt>
                <c:pt idx="76">
                  <c:v>41760.0</c:v>
                </c:pt>
                <c:pt idx="77">
                  <c:v>41791.0</c:v>
                </c:pt>
                <c:pt idx="78">
                  <c:v>41821.0</c:v>
                </c:pt>
                <c:pt idx="79">
                  <c:v>41852.0</c:v>
                </c:pt>
                <c:pt idx="80">
                  <c:v>41883.0</c:v>
                </c:pt>
                <c:pt idx="81">
                  <c:v>41913.0</c:v>
                </c:pt>
                <c:pt idx="82">
                  <c:v>41944.0</c:v>
                </c:pt>
                <c:pt idx="83">
                  <c:v>41974.0</c:v>
                </c:pt>
                <c:pt idx="84">
                  <c:v>42005.0</c:v>
                </c:pt>
                <c:pt idx="85">
                  <c:v>42036.0</c:v>
                </c:pt>
                <c:pt idx="86">
                  <c:v>42064.0</c:v>
                </c:pt>
                <c:pt idx="87">
                  <c:v>42095.0</c:v>
                </c:pt>
                <c:pt idx="88">
                  <c:v>42125.0</c:v>
                </c:pt>
                <c:pt idx="89">
                  <c:v>42156.0</c:v>
                </c:pt>
                <c:pt idx="90">
                  <c:v>42186.0</c:v>
                </c:pt>
                <c:pt idx="91">
                  <c:v>42217.0</c:v>
                </c:pt>
                <c:pt idx="92">
                  <c:v>42248.0</c:v>
                </c:pt>
                <c:pt idx="93">
                  <c:v>42278.0</c:v>
                </c:pt>
                <c:pt idx="94">
                  <c:v>42309.0</c:v>
                </c:pt>
                <c:pt idx="95">
                  <c:v>42339.0</c:v>
                </c:pt>
                <c:pt idx="96">
                  <c:v>42370.0</c:v>
                </c:pt>
                <c:pt idx="97">
                  <c:v>42401.0</c:v>
                </c:pt>
                <c:pt idx="98">
                  <c:v>42430.0</c:v>
                </c:pt>
                <c:pt idx="99">
                  <c:v>42461.0</c:v>
                </c:pt>
                <c:pt idx="100">
                  <c:v>42491.0</c:v>
                </c:pt>
                <c:pt idx="101">
                  <c:v>42522.0</c:v>
                </c:pt>
                <c:pt idx="102">
                  <c:v>42552.0</c:v>
                </c:pt>
                <c:pt idx="103">
                  <c:v>42583.0</c:v>
                </c:pt>
                <c:pt idx="104">
                  <c:v>42614.0</c:v>
                </c:pt>
                <c:pt idx="105">
                  <c:v>42644.0</c:v>
                </c:pt>
                <c:pt idx="106">
                  <c:v>42675.0</c:v>
                </c:pt>
                <c:pt idx="107">
                  <c:v>42705.0</c:v>
                </c:pt>
                <c:pt idx="108">
                  <c:v>42736.0</c:v>
                </c:pt>
                <c:pt idx="109">
                  <c:v>42767.0</c:v>
                </c:pt>
                <c:pt idx="110">
                  <c:v>42795.0</c:v>
                </c:pt>
                <c:pt idx="111">
                  <c:v>42826.0</c:v>
                </c:pt>
                <c:pt idx="112">
                  <c:v>42856.0</c:v>
                </c:pt>
                <c:pt idx="113">
                  <c:v>42887.0</c:v>
                </c:pt>
                <c:pt idx="114">
                  <c:v>42917.0</c:v>
                </c:pt>
                <c:pt idx="115">
                  <c:v>42948.0</c:v>
                </c:pt>
                <c:pt idx="116">
                  <c:v>42979.0</c:v>
                </c:pt>
                <c:pt idx="117">
                  <c:v>43009.0</c:v>
                </c:pt>
                <c:pt idx="118">
                  <c:v>43040.0</c:v>
                </c:pt>
                <c:pt idx="119">
                  <c:v>43070.0</c:v>
                </c:pt>
                <c:pt idx="120">
                  <c:v>43101.0</c:v>
                </c:pt>
                <c:pt idx="121">
                  <c:v>43132.0</c:v>
                </c:pt>
                <c:pt idx="122">
                  <c:v>43160.0</c:v>
                </c:pt>
                <c:pt idx="123">
                  <c:v>43191.0</c:v>
                </c:pt>
                <c:pt idx="124">
                  <c:v>43221.0</c:v>
                </c:pt>
                <c:pt idx="125">
                  <c:v>43252.0</c:v>
                </c:pt>
                <c:pt idx="126">
                  <c:v>43282.0</c:v>
                </c:pt>
                <c:pt idx="127">
                  <c:v>43313.0</c:v>
                </c:pt>
                <c:pt idx="128">
                  <c:v>43344.0</c:v>
                </c:pt>
                <c:pt idx="129">
                  <c:v>43374.0</c:v>
                </c:pt>
                <c:pt idx="130">
                  <c:v>43405.0</c:v>
                </c:pt>
                <c:pt idx="131">
                  <c:v>43435.0</c:v>
                </c:pt>
                <c:pt idx="132">
                  <c:v>43466.0</c:v>
                </c:pt>
                <c:pt idx="133">
                  <c:v>43497.0</c:v>
                </c:pt>
                <c:pt idx="134">
                  <c:v>43525.0</c:v>
                </c:pt>
                <c:pt idx="135">
                  <c:v>43556.0</c:v>
                </c:pt>
                <c:pt idx="136">
                  <c:v>43586.0</c:v>
                </c:pt>
                <c:pt idx="137">
                  <c:v>43617.0</c:v>
                </c:pt>
                <c:pt idx="138">
                  <c:v>43647.0</c:v>
                </c:pt>
                <c:pt idx="139">
                  <c:v>43678.0</c:v>
                </c:pt>
              </c:numCache>
            </c:numRef>
          </c:xVal>
          <c:yVal>
            <c:numRef>
              <c:f>Gráfica!$B$7:$EK$7</c:f>
              <c:numCache>
                <c:formatCode>General</c:formatCode>
                <c:ptCount val="140"/>
                <c:pt idx="4" formatCode="_(* #,##0_);_(* \(#,##0\);_(* &quot;-&quot;_);_(@_)">
                  <c:v>8679.739484085546</c:v>
                </c:pt>
                <c:pt idx="5" formatCode="_(* #,##0_);_(* \(#,##0\);_(* &quot;-&quot;_);_(@_)">
                  <c:v>9478.489919166044</c:v>
                </c:pt>
                <c:pt idx="6" formatCode="_(* #,##0_);_(* \(#,##0\);_(* &quot;-&quot;_);_(@_)">
                  <c:v>9410.498548612866</c:v>
                </c:pt>
                <c:pt idx="7" formatCode="_(* #,##0_);_(* \(#,##0\);_(* &quot;-&quot;_);_(@_)">
                  <c:v>8873.076028948504</c:v>
                </c:pt>
                <c:pt idx="8" formatCode="_(* #,##0_);_(* \(#,##0\);_(* &quot;-&quot;_);_(@_)">
                  <c:v>5175.695746303825</c:v>
                </c:pt>
                <c:pt idx="9" formatCode="_(* #,##0_);_(* \(#,##0\);_(* &quot;-&quot;_);_(@_)">
                  <c:v>7824.458104835126</c:v>
                </c:pt>
                <c:pt idx="10" formatCode="_(* #,##0_);_(* \(#,##0\);_(* &quot;-&quot;_);_(@_)">
                  <c:v>6423.439016249043</c:v>
                </c:pt>
                <c:pt idx="11" formatCode="_(* #,##0_);_(* \(#,##0\);_(* &quot;-&quot;_);_(@_)">
                  <c:v>4682.701468558885</c:v>
                </c:pt>
                <c:pt idx="16" formatCode="_(* #,##0_);_(* \(#,##0\);_(* &quot;-&quot;_);_(@_)">
                  <c:v>11541.49894011203</c:v>
                </c:pt>
                <c:pt idx="17" formatCode="_(* #,##0_);_(* \(#,##0\);_(* &quot;-&quot;_);_(@_)">
                  <c:v>10269.11245855532</c:v>
                </c:pt>
                <c:pt idx="18" formatCode="_(* #,##0_);_(* \(#,##0\);_(* &quot;-&quot;_);_(@_)">
                  <c:v>8954.57880759962</c:v>
                </c:pt>
                <c:pt idx="19" formatCode="_(* #,##0_);_(* \(#,##0\);_(* &quot;-&quot;_);_(@_)">
                  <c:v>4970.915266562134</c:v>
                </c:pt>
                <c:pt idx="20" formatCode="_(* #,##0_);_(* \(#,##0\);_(* &quot;-&quot;_);_(@_)">
                  <c:v>5155.685552802712</c:v>
                </c:pt>
                <c:pt idx="21" formatCode="_(* #,##0_);_(* \(#,##0\);_(* &quot;-&quot;_);_(@_)">
                  <c:v>5597.937011302998</c:v>
                </c:pt>
                <c:pt idx="22" formatCode="_(* #,##0_);_(* \(#,##0\);_(* &quot;-&quot;_);_(@_)">
                  <c:v>4792.81466100361</c:v>
                </c:pt>
                <c:pt idx="23" formatCode="_(* #,##0_);_(* \(#,##0\);_(* &quot;-&quot;_);_(@_)">
                  <c:v>5523.966145219</c:v>
                </c:pt>
                <c:pt idx="28" formatCode="_(* #,##0_);_(* \(#,##0\);_(* &quot;-&quot;_);_(@_)">
                  <c:v>9279.07423511993</c:v>
                </c:pt>
                <c:pt idx="29" formatCode="_(* #,##0_);_(* \(#,##0\);_(* &quot;-&quot;_);_(@_)">
                  <c:v>8937.603980037727</c:v>
                </c:pt>
                <c:pt idx="30" formatCode="_(* #,##0_);_(* \(#,##0\);_(* &quot;-&quot;_);_(@_)">
                  <c:v>8544.233122677766</c:v>
                </c:pt>
                <c:pt idx="31" formatCode="_(* #,##0_);_(* \(#,##0\);_(* &quot;-&quot;_);_(@_)">
                  <c:v>9270.963701588227</c:v>
                </c:pt>
                <c:pt idx="32" formatCode="_(* #,##0_);_(* \(#,##0\);_(* &quot;-&quot;_);_(@_)">
                  <c:v>10057.32200059411</c:v>
                </c:pt>
                <c:pt idx="33" formatCode="_(* #,##0_);_(* \(#,##0\);_(* &quot;-&quot;_);_(@_)">
                  <c:v>9149.301017729391</c:v>
                </c:pt>
                <c:pt idx="34" formatCode="_(* #,##0_);_(* \(#,##0\);_(* &quot;-&quot;_);_(@_)">
                  <c:v>7429.280180498668</c:v>
                </c:pt>
                <c:pt idx="35" formatCode="_(* #,##0_);_(* \(#,##0\);_(* &quot;-&quot;_);_(@_)">
                  <c:v>3477.255827530214</c:v>
                </c:pt>
                <c:pt idx="40" formatCode="_(* #,##0_);_(* \(#,##0\);_(* &quot;-&quot;_);_(@_)">
                  <c:v>16377.20210614436</c:v>
                </c:pt>
                <c:pt idx="41" formatCode="_(* #,##0_);_(* \(#,##0\);_(* &quot;-&quot;_);_(@_)">
                  <c:v>11564.25401646443</c:v>
                </c:pt>
                <c:pt idx="42" formatCode="_(* #,##0_);_(* \(#,##0\);_(* &quot;-&quot;_);_(@_)">
                  <c:v>12096.62071749535</c:v>
                </c:pt>
                <c:pt idx="43" formatCode="_(* #,##0_);_(* \(#,##0\);_(* &quot;-&quot;_);_(@_)">
                  <c:v>12191.99129855622</c:v>
                </c:pt>
                <c:pt idx="44" formatCode="_(* #,##0_);_(* \(#,##0\);_(* &quot;-&quot;_);_(@_)">
                  <c:v>12324.91233304295</c:v>
                </c:pt>
                <c:pt idx="45" formatCode="_(* #,##0_);_(* \(#,##0\);_(* &quot;-&quot;_);_(@_)">
                  <c:v>13599.24330716631</c:v>
                </c:pt>
                <c:pt idx="46" formatCode="_(* #,##0_);_(* \(#,##0\);_(* &quot;-&quot;_);_(@_)">
                  <c:v>10871.64737338601</c:v>
                </c:pt>
                <c:pt idx="47" formatCode="_(* #,##0_);_(* \(#,##0\);_(* &quot;-&quot;_);_(@_)">
                  <c:v>6045.142916874267</c:v>
                </c:pt>
                <c:pt idx="52" formatCode="_(* #,##0_);_(* \(#,##0\);_(* &quot;-&quot;_);_(@_)">
                  <c:v>16937.01506447923</c:v>
                </c:pt>
                <c:pt idx="53" formatCode="_(* #,##0_);_(* \(#,##0\);_(* &quot;-&quot;_);_(@_)">
                  <c:v>18719.11472294409</c:v>
                </c:pt>
                <c:pt idx="54" formatCode="_(* #,##0_);_(* \(#,##0\);_(* &quot;-&quot;_);_(@_)">
                  <c:v>23613.49704905359</c:v>
                </c:pt>
                <c:pt idx="55" formatCode="_(* #,##0_);_(* \(#,##0\);_(* &quot;-&quot;_);_(@_)">
                  <c:v>20145.42517711789</c:v>
                </c:pt>
                <c:pt idx="56" formatCode="_(* #,##0_);_(* \(#,##0\);_(* &quot;-&quot;_);_(@_)">
                  <c:v>16566.17740517544</c:v>
                </c:pt>
                <c:pt idx="57" formatCode="_(* #,##0_);_(* \(#,##0\);_(* &quot;-&quot;_);_(@_)">
                  <c:v>17901.38125549506</c:v>
                </c:pt>
                <c:pt idx="58" formatCode="_(* #,##0_);_(* \(#,##0\);_(* &quot;-&quot;_);_(@_)">
                  <c:v>14032.47510690279</c:v>
                </c:pt>
                <c:pt idx="59" formatCode="_(* #,##0_);_(* \(#,##0\);_(* &quot;-&quot;_);_(@_)">
                  <c:v>8481.750560228903</c:v>
                </c:pt>
                <c:pt idx="64" formatCode="_(* #,##0_);_(* \(#,##0\);_(* &quot;-&quot;_);_(@_)">
                  <c:v>9483.99866882918</c:v>
                </c:pt>
                <c:pt idx="65" formatCode="_(* #,##0_);_(* \(#,##0\);_(* &quot;-&quot;_);_(@_)">
                  <c:v>10704.09633307391</c:v>
                </c:pt>
                <c:pt idx="66" formatCode="_(* #,##0_);_(* \(#,##0\);_(* &quot;-&quot;_);_(@_)">
                  <c:v>13172.69182815119</c:v>
                </c:pt>
                <c:pt idx="67" formatCode="_(* #,##0_);_(* \(#,##0\);_(* &quot;-&quot;_);_(@_)">
                  <c:v>12656.63006412401</c:v>
                </c:pt>
                <c:pt idx="68" formatCode="_(* #,##0_);_(* \(#,##0\);_(* &quot;-&quot;_);_(@_)">
                  <c:v>14422.40437004438</c:v>
                </c:pt>
                <c:pt idx="69" formatCode="_(* #,##0_);_(* \(#,##0\);_(* &quot;-&quot;_);_(@_)">
                  <c:v>19069.56680569106</c:v>
                </c:pt>
                <c:pt idx="70" formatCode="_(* #,##0_);_(* \(#,##0\);_(* &quot;-&quot;_);_(@_)">
                  <c:v>14059.26011156082</c:v>
                </c:pt>
                <c:pt idx="71" formatCode="_(* #,##0_);_(* \(#,##0\);_(* &quot;-&quot;_);_(@_)">
                  <c:v>9272.347319132422</c:v>
                </c:pt>
                <c:pt idx="76" formatCode="_(* #,##0_);_(* \(#,##0\);_(* &quot;-&quot;_);_(@_)">
                  <c:v>11891.76889542757</c:v>
                </c:pt>
                <c:pt idx="77" formatCode="_(* #,##0_);_(* \(#,##0\);_(* &quot;-&quot;_);_(@_)">
                  <c:v>11014.12933769596</c:v>
                </c:pt>
                <c:pt idx="78" formatCode="_(* #,##0_);_(* \(#,##0\);_(* &quot;-&quot;_);_(@_)">
                  <c:v>13294.49681750565</c:v>
                </c:pt>
                <c:pt idx="79" formatCode="_(* #,##0_);_(* \(#,##0\);_(* &quot;-&quot;_);_(@_)">
                  <c:v>12834.48676150511</c:v>
                </c:pt>
                <c:pt idx="80" formatCode="_(* #,##0_);_(* \(#,##0\);_(* &quot;-&quot;_);_(@_)">
                  <c:v>10280.84620269698</c:v>
                </c:pt>
                <c:pt idx="81" formatCode="_(* #,##0_);_(* \(#,##0\);_(* &quot;-&quot;_);_(@_)">
                  <c:v>9750.24095140474</c:v>
                </c:pt>
                <c:pt idx="82" formatCode="_(* #,##0_);_(* \(#,##0\);_(* &quot;-&quot;_);_(@_)">
                  <c:v>5992.68078348452</c:v>
                </c:pt>
                <c:pt idx="83" formatCode="_(* #,##0_);_(* \(#,##0\);_(* &quot;-&quot;_);_(@_)">
                  <c:v>4147.20450320179</c:v>
                </c:pt>
                <c:pt idx="88" formatCode="_(* #,##0_);_(* \(#,##0\);_(* &quot;-&quot;_);_(@_)">
                  <c:v>15626.78402085779</c:v>
                </c:pt>
                <c:pt idx="89" formatCode="_(* #,##0_);_(* \(#,##0\);_(* &quot;-&quot;_);_(@_)">
                  <c:v>17391.03396581871</c:v>
                </c:pt>
                <c:pt idx="90" formatCode="_(* #,##0_);_(* \(#,##0\);_(* &quot;-&quot;_);_(@_)">
                  <c:v>18086.91716636163</c:v>
                </c:pt>
                <c:pt idx="91" formatCode="_(* #,##0_);_(* \(#,##0\);_(* &quot;-&quot;_);_(@_)">
                  <c:v>16344.69434770083</c:v>
                </c:pt>
                <c:pt idx="92" formatCode="_(* #,##0_);_(* \(#,##0\);_(* &quot;-&quot;_);_(@_)">
                  <c:v>16937.95648529373</c:v>
                </c:pt>
                <c:pt idx="93" formatCode="_(* #,##0_);_(* \(#,##0\);_(* &quot;-&quot;_);_(@_)">
                  <c:v>17604.17510656438</c:v>
                </c:pt>
                <c:pt idx="94" formatCode="_(* #,##0_);_(* \(#,##0\);_(* &quot;-&quot;_);_(@_)">
                  <c:v>6051.969185853764</c:v>
                </c:pt>
                <c:pt idx="95" formatCode="_(* #,##0_);_(* \(#,##0\);_(* &quot;-&quot;_);_(@_)">
                  <c:v>2913.415362988003</c:v>
                </c:pt>
                <c:pt idx="100" formatCode="_(* #,##0_);_(* \(#,##0\);_(* &quot;-&quot;_);_(@_)">
                  <c:v>25489.92054347434</c:v>
                </c:pt>
                <c:pt idx="101" formatCode="_(* #,##0_);_(* \(#,##0\);_(* &quot;-&quot;_);_(@_)">
                  <c:v>23315.15927724294</c:v>
                </c:pt>
                <c:pt idx="102" formatCode="_(* #,##0_);_(* \(#,##0\);_(* &quot;-&quot;_);_(@_)">
                  <c:v>16749.37301237433</c:v>
                </c:pt>
                <c:pt idx="103" formatCode="_(* #,##0_);_(* \(#,##0\);_(* &quot;-&quot;_);_(@_)">
                  <c:v>17548.21635357407</c:v>
                </c:pt>
                <c:pt idx="104" formatCode="_(* #,##0_);_(* \(#,##0\);_(* &quot;-&quot;_);_(@_)">
                  <c:v>18951.02405444537</c:v>
                </c:pt>
                <c:pt idx="105" formatCode="_(* #,##0_);_(* \(#,##0\);_(* &quot;-&quot;_);_(@_)">
                  <c:v>17828.2963009635</c:v>
                </c:pt>
                <c:pt idx="106" formatCode="_(* #,##0_);_(* \(#,##0\);_(* &quot;-&quot;_);_(@_)">
                  <c:v>14585.68604710509</c:v>
                </c:pt>
                <c:pt idx="107" formatCode="_(* #,##0_);_(* \(#,##0\);_(* &quot;-&quot;_);_(@_)">
                  <c:v>11324.23371341926</c:v>
                </c:pt>
                <c:pt idx="112" formatCode="_(* #,##0_);_(* \(#,##0\);_(* &quot;-&quot;_);_(@_)">
                  <c:v>26144.43904260846</c:v>
                </c:pt>
                <c:pt idx="113" formatCode="_(* #,##0_);_(* \(#,##0\);_(* &quot;-&quot;_);_(@_)">
                  <c:v>25601.84554778571</c:v>
                </c:pt>
                <c:pt idx="114" formatCode="_(* #,##0_);_(* \(#,##0\);_(* &quot;-&quot;_);_(@_)">
                  <c:v>22728.61637378056</c:v>
                </c:pt>
                <c:pt idx="115" formatCode="_(* #,##0_);_(* \(#,##0\);_(* &quot;-&quot;_);_(@_)">
                  <c:v>23059.15043389186</c:v>
                </c:pt>
                <c:pt idx="116" formatCode="_(* #,##0_);_(* \(#,##0\);_(* &quot;-&quot;_);_(@_)">
                  <c:v>20064.49732069849</c:v>
                </c:pt>
                <c:pt idx="117" formatCode="_(* #,##0_);_(* \(#,##0\);_(* &quot;-&quot;_);_(@_)">
                  <c:v>22185.64498607687</c:v>
                </c:pt>
                <c:pt idx="118" formatCode="_(* #,##0_);_(* \(#,##0\);_(* &quot;-&quot;_);_(@_)">
                  <c:v>23135.08061428347</c:v>
                </c:pt>
                <c:pt idx="119" formatCode="_(* #,##0_);_(* \(#,##0\);_(* &quot;-&quot;_);_(@_)">
                  <c:v>17348.94692392382</c:v>
                </c:pt>
                <c:pt idx="124" formatCode="_(* #,##0_);_(* \(#,##0\);_(* &quot;-&quot;_);_(@_)">
                  <c:v>21539.78136455545</c:v>
                </c:pt>
                <c:pt idx="125" formatCode="_(* #,##0_);_(* \(#,##0\);_(* &quot;-&quot;_);_(@_)">
                  <c:v>24269.9170207224</c:v>
                </c:pt>
                <c:pt idx="126" formatCode="_(* #,##0_);_(* \(#,##0\);_(* &quot;-&quot;_);_(@_)">
                  <c:v>26060.92262722116</c:v>
                </c:pt>
                <c:pt idx="127" formatCode="_(* #,##0_);_(* \(#,##0\);_(* &quot;-&quot;_);_(@_)">
                  <c:v>28057.47172371858</c:v>
                </c:pt>
                <c:pt idx="128" formatCode="_(* #,##0_);_(* \(#,##0\);_(* &quot;-&quot;_);_(@_)">
                  <c:v>26618.5583967662</c:v>
                </c:pt>
                <c:pt idx="129" formatCode="_(* #,##0_);_(* \(#,##0\);_(* &quot;-&quot;_);_(@_)">
                  <c:v>30018.20536622062</c:v>
                </c:pt>
                <c:pt idx="130" formatCode="_(* #,##0_);_(* \(#,##0\);_(* &quot;-&quot;_);_(@_)">
                  <c:v>26060.11471488759</c:v>
                </c:pt>
                <c:pt idx="131" formatCode="_(* #,##0_);_(* \(#,##0\);_(* &quot;-&quot;_);_(@_)">
                  <c:v>14943.17319317675</c:v>
                </c:pt>
                <c:pt idx="136" formatCode="_(* #,##0_);_(* \(#,##0\);_(* &quot;-&quot;_);_(@_)">
                  <c:v>32317.94262949522</c:v>
                </c:pt>
                <c:pt idx="137" formatCode="_(* #,##0_);_(* \(#,##0\);_(* &quot;-&quot;_);_(@_)">
                  <c:v>31806.84075475541</c:v>
                </c:pt>
                <c:pt idx="138" formatCode="_(* #,##0_);_(* \(#,##0\);_(* &quot;-&quot;_);_(@_)">
                  <c:v>30949.14087588176</c:v>
                </c:pt>
                <c:pt idx="139" formatCode="_(* #,##0_);_(* \(#,##0\);_(* &quot;-&quot;_);_(@_)">
                  <c:v>28365.31871977822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E81C-4189-84F8-0B8C87BD121D}"/>
            </c:ext>
          </c:extLst>
        </c:ser>
        <c:ser>
          <c:idx val="6"/>
          <c:order val="5"/>
          <c:tx>
            <c:strRef>
              <c:f>Gráfica!$A$8</c:f>
              <c:strCache>
                <c:ptCount val="1"/>
                <c:pt idx="0">
                  <c:v>Pro. Junio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shade val="95000"/>
                </a:schemeClr>
              </a:solidFill>
              <a:ln w="9525">
                <a:solidFill>
                  <a:schemeClr val="accent1">
                    <a:shade val="95000"/>
                  </a:schemeClr>
                </a:solidFill>
              </a:ln>
              <a:effectLst/>
            </c:spPr>
          </c:marker>
          <c:xVal>
            <c:numRef>
              <c:f>Gráfica!$B$1:$EK$1</c:f>
              <c:numCache>
                <c:formatCode>mmm\-yy</c:formatCode>
                <c:ptCount val="140"/>
                <c:pt idx="0">
                  <c:v>39448.0</c:v>
                </c:pt>
                <c:pt idx="1">
                  <c:v>39479.0</c:v>
                </c:pt>
                <c:pt idx="2">
                  <c:v>39508.0</c:v>
                </c:pt>
                <c:pt idx="3">
                  <c:v>39539.0</c:v>
                </c:pt>
                <c:pt idx="4">
                  <c:v>39569.0</c:v>
                </c:pt>
                <c:pt idx="5">
                  <c:v>39600.0</c:v>
                </c:pt>
                <c:pt idx="6">
                  <c:v>39630.0</c:v>
                </c:pt>
                <c:pt idx="7">
                  <c:v>39661.0</c:v>
                </c:pt>
                <c:pt idx="8">
                  <c:v>39692.0</c:v>
                </c:pt>
                <c:pt idx="9">
                  <c:v>39722.0</c:v>
                </c:pt>
                <c:pt idx="10">
                  <c:v>39753.0</c:v>
                </c:pt>
                <c:pt idx="11">
                  <c:v>39783.0</c:v>
                </c:pt>
                <c:pt idx="12">
                  <c:v>39814.0</c:v>
                </c:pt>
                <c:pt idx="13">
                  <c:v>39845.0</c:v>
                </c:pt>
                <c:pt idx="14">
                  <c:v>39873.0</c:v>
                </c:pt>
                <c:pt idx="15">
                  <c:v>39904.0</c:v>
                </c:pt>
                <c:pt idx="16">
                  <c:v>39934.0</c:v>
                </c:pt>
                <c:pt idx="17">
                  <c:v>39965.0</c:v>
                </c:pt>
                <c:pt idx="18">
                  <c:v>39995.0</c:v>
                </c:pt>
                <c:pt idx="19">
                  <c:v>40026.0</c:v>
                </c:pt>
                <c:pt idx="20">
                  <c:v>40057.0</c:v>
                </c:pt>
                <c:pt idx="21">
                  <c:v>40087.0</c:v>
                </c:pt>
                <c:pt idx="22">
                  <c:v>40118.0</c:v>
                </c:pt>
                <c:pt idx="23">
                  <c:v>40148.0</c:v>
                </c:pt>
                <c:pt idx="24">
                  <c:v>40179.0</c:v>
                </c:pt>
                <c:pt idx="25">
                  <c:v>40210.0</c:v>
                </c:pt>
                <c:pt idx="26">
                  <c:v>40238.0</c:v>
                </c:pt>
                <c:pt idx="27">
                  <c:v>40269.0</c:v>
                </c:pt>
                <c:pt idx="28">
                  <c:v>40299.0</c:v>
                </c:pt>
                <c:pt idx="29">
                  <c:v>40330.0</c:v>
                </c:pt>
                <c:pt idx="30">
                  <c:v>40360.0</c:v>
                </c:pt>
                <c:pt idx="31">
                  <c:v>40391.0</c:v>
                </c:pt>
                <c:pt idx="32">
                  <c:v>40422.0</c:v>
                </c:pt>
                <c:pt idx="33">
                  <c:v>40452.0</c:v>
                </c:pt>
                <c:pt idx="34">
                  <c:v>40483.0</c:v>
                </c:pt>
                <c:pt idx="35">
                  <c:v>40513.0</c:v>
                </c:pt>
                <c:pt idx="36">
                  <c:v>40544.0</c:v>
                </c:pt>
                <c:pt idx="37">
                  <c:v>40575.0</c:v>
                </c:pt>
                <c:pt idx="38">
                  <c:v>40603.0</c:v>
                </c:pt>
                <c:pt idx="39">
                  <c:v>40634.0</c:v>
                </c:pt>
                <c:pt idx="40">
                  <c:v>40664.0</c:v>
                </c:pt>
                <c:pt idx="41">
                  <c:v>40695.0</c:v>
                </c:pt>
                <c:pt idx="42">
                  <c:v>40725.0</c:v>
                </c:pt>
                <c:pt idx="43">
                  <c:v>40756.0</c:v>
                </c:pt>
                <c:pt idx="44">
                  <c:v>40787.0</c:v>
                </c:pt>
                <c:pt idx="45">
                  <c:v>40817.0</c:v>
                </c:pt>
                <c:pt idx="46">
                  <c:v>40848.0</c:v>
                </c:pt>
                <c:pt idx="47">
                  <c:v>40878.0</c:v>
                </c:pt>
                <c:pt idx="48">
                  <c:v>40909.0</c:v>
                </c:pt>
                <c:pt idx="49">
                  <c:v>40940.0</c:v>
                </c:pt>
                <c:pt idx="50">
                  <c:v>40969.0</c:v>
                </c:pt>
                <c:pt idx="51">
                  <c:v>41000.0</c:v>
                </c:pt>
                <c:pt idx="52">
                  <c:v>41030.0</c:v>
                </c:pt>
                <c:pt idx="53">
                  <c:v>41061.0</c:v>
                </c:pt>
                <c:pt idx="54">
                  <c:v>41091.0</c:v>
                </c:pt>
                <c:pt idx="55">
                  <c:v>41122.0</c:v>
                </c:pt>
                <c:pt idx="56">
                  <c:v>41153.0</c:v>
                </c:pt>
                <c:pt idx="57">
                  <c:v>41183.0</c:v>
                </c:pt>
                <c:pt idx="58">
                  <c:v>41214.0</c:v>
                </c:pt>
                <c:pt idx="59">
                  <c:v>41244.0</c:v>
                </c:pt>
                <c:pt idx="60">
                  <c:v>41275.0</c:v>
                </c:pt>
                <c:pt idx="61">
                  <c:v>41306.0</c:v>
                </c:pt>
                <c:pt idx="62">
                  <c:v>41334.0</c:v>
                </c:pt>
                <c:pt idx="63">
                  <c:v>41365.0</c:v>
                </c:pt>
                <c:pt idx="64">
                  <c:v>41395.0</c:v>
                </c:pt>
                <c:pt idx="65">
                  <c:v>41426.0</c:v>
                </c:pt>
                <c:pt idx="66">
                  <c:v>41456.0</c:v>
                </c:pt>
                <c:pt idx="67">
                  <c:v>41487.0</c:v>
                </c:pt>
                <c:pt idx="68">
                  <c:v>41518.0</c:v>
                </c:pt>
                <c:pt idx="69">
                  <c:v>41548.0</c:v>
                </c:pt>
                <c:pt idx="70">
                  <c:v>41579.0</c:v>
                </c:pt>
                <c:pt idx="71">
                  <c:v>41609.0</c:v>
                </c:pt>
                <c:pt idx="72">
                  <c:v>41640.0</c:v>
                </c:pt>
                <c:pt idx="73">
                  <c:v>41671.0</c:v>
                </c:pt>
                <c:pt idx="74">
                  <c:v>41699.0</c:v>
                </c:pt>
                <c:pt idx="75">
                  <c:v>41730.0</c:v>
                </c:pt>
                <c:pt idx="76">
                  <c:v>41760.0</c:v>
                </c:pt>
                <c:pt idx="77">
                  <c:v>41791.0</c:v>
                </c:pt>
                <c:pt idx="78">
                  <c:v>41821.0</c:v>
                </c:pt>
                <c:pt idx="79">
                  <c:v>41852.0</c:v>
                </c:pt>
                <c:pt idx="80">
                  <c:v>41883.0</c:v>
                </c:pt>
                <c:pt idx="81">
                  <c:v>41913.0</c:v>
                </c:pt>
                <c:pt idx="82">
                  <c:v>41944.0</c:v>
                </c:pt>
                <c:pt idx="83">
                  <c:v>41974.0</c:v>
                </c:pt>
                <c:pt idx="84">
                  <c:v>42005.0</c:v>
                </c:pt>
                <c:pt idx="85">
                  <c:v>42036.0</c:v>
                </c:pt>
                <c:pt idx="86">
                  <c:v>42064.0</c:v>
                </c:pt>
                <c:pt idx="87">
                  <c:v>42095.0</c:v>
                </c:pt>
                <c:pt idx="88">
                  <c:v>42125.0</c:v>
                </c:pt>
                <c:pt idx="89">
                  <c:v>42156.0</c:v>
                </c:pt>
                <c:pt idx="90">
                  <c:v>42186.0</c:v>
                </c:pt>
                <c:pt idx="91">
                  <c:v>42217.0</c:v>
                </c:pt>
                <c:pt idx="92">
                  <c:v>42248.0</c:v>
                </c:pt>
                <c:pt idx="93">
                  <c:v>42278.0</c:v>
                </c:pt>
                <c:pt idx="94">
                  <c:v>42309.0</c:v>
                </c:pt>
                <c:pt idx="95">
                  <c:v>42339.0</c:v>
                </c:pt>
                <c:pt idx="96">
                  <c:v>42370.0</c:v>
                </c:pt>
                <c:pt idx="97">
                  <c:v>42401.0</c:v>
                </c:pt>
                <c:pt idx="98">
                  <c:v>42430.0</c:v>
                </c:pt>
                <c:pt idx="99">
                  <c:v>42461.0</c:v>
                </c:pt>
                <c:pt idx="100">
                  <c:v>42491.0</c:v>
                </c:pt>
                <c:pt idx="101">
                  <c:v>42522.0</c:v>
                </c:pt>
                <c:pt idx="102">
                  <c:v>42552.0</c:v>
                </c:pt>
                <c:pt idx="103">
                  <c:v>42583.0</c:v>
                </c:pt>
                <c:pt idx="104">
                  <c:v>42614.0</c:v>
                </c:pt>
                <c:pt idx="105">
                  <c:v>42644.0</c:v>
                </c:pt>
                <c:pt idx="106">
                  <c:v>42675.0</c:v>
                </c:pt>
                <c:pt idx="107">
                  <c:v>42705.0</c:v>
                </c:pt>
                <c:pt idx="108">
                  <c:v>42736.0</c:v>
                </c:pt>
                <c:pt idx="109">
                  <c:v>42767.0</c:v>
                </c:pt>
                <c:pt idx="110">
                  <c:v>42795.0</c:v>
                </c:pt>
                <c:pt idx="111">
                  <c:v>42826.0</c:v>
                </c:pt>
                <c:pt idx="112">
                  <c:v>42856.0</c:v>
                </c:pt>
                <c:pt idx="113">
                  <c:v>42887.0</c:v>
                </c:pt>
                <c:pt idx="114">
                  <c:v>42917.0</c:v>
                </c:pt>
                <c:pt idx="115">
                  <c:v>42948.0</c:v>
                </c:pt>
                <c:pt idx="116">
                  <c:v>42979.0</c:v>
                </c:pt>
                <c:pt idx="117">
                  <c:v>43009.0</c:v>
                </c:pt>
                <c:pt idx="118">
                  <c:v>43040.0</c:v>
                </c:pt>
                <c:pt idx="119">
                  <c:v>43070.0</c:v>
                </c:pt>
                <c:pt idx="120">
                  <c:v>43101.0</c:v>
                </c:pt>
                <c:pt idx="121">
                  <c:v>43132.0</c:v>
                </c:pt>
                <c:pt idx="122">
                  <c:v>43160.0</c:v>
                </c:pt>
                <c:pt idx="123">
                  <c:v>43191.0</c:v>
                </c:pt>
                <c:pt idx="124">
                  <c:v>43221.0</c:v>
                </c:pt>
                <c:pt idx="125">
                  <c:v>43252.0</c:v>
                </c:pt>
                <c:pt idx="126">
                  <c:v>43282.0</c:v>
                </c:pt>
                <c:pt idx="127">
                  <c:v>43313.0</c:v>
                </c:pt>
                <c:pt idx="128">
                  <c:v>43344.0</c:v>
                </c:pt>
                <c:pt idx="129">
                  <c:v>43374.0</c:v>
                </c:pt>
                <c:pt idx="130">
                  <c:v>43405.0</c:v>
                </c:pt>
                <c:pt idx="131">
                  <c:v>43435.0</c:v>
                </c:pt>
                <c:pt idx="132">
                  <c:v>43466.0</c:v>
                </c:pt>
                <c:pt idx="133">
                  <c:v>43497.0</c:v>
                </c:pt>
                <c:pt idx="134">
                  <c:v>43525.0</c:v>
                </c:pt>
                <c:pt idx="135">
                  <c:v>43556.0</c:v>
                </c:pt>
                <c:pt idx="136">
                  <c:v>43586.0</c:v>
                </c:pt>
                <c:pt idx="137">
                  <c:v>43617.0</c:v>
                </c:pt>
                <c:pt idx="138">
                  <c:v>43647.0</c:v>
                </c:pt>
                <c:pt idx="139">
                  <c:v>43678.0</c:v>
                </c:pt>
              </c:numCache>
            </c:numRef>
          </c:xVal>
          <c:yVal>
            <c:numRef>
              <c:f>Gráfica!$B$8:$EK$8</c:f>
              <c:numCache>
                <c:formatCode>General</c:formatCode>
                <c:ptCount val="140"/>
                <c:pt idx="5" formatCode="_(* #,##0_);_(* \(#,##0\);_(* &quot;-&quot;_);_(@_)">
                  <c:v>9451.395792427698</c:v>
                </c:pt>
                <c:pt idx="6" formatCode="_(* #,##0_);_(* \(#,##0\);_(* &quot;-&quot;_);_(@_)">
                  <c:v>10178.1328100573</c:v>
                </c:pt>
                <c:pt idx="7" formatCode="_(* #,##0_);_(* \(#,##0\);_(* &quot;-&quot;_);_(@_)">
                  <c:v>8757.793798441003</c:v>
                </c:pt>
                <c:pt idx="8" formatCode="_(* #,##0_);_(* \(#,##0\);_(* &quot;-&quot;_);_(@_)">
                  <c:v>4868.547726979333</c:v>
                </c:pt>
                <c:pt idx="9" formatCode="_(* #,##0_);_(* \(#,##0\);_(* &quot;-&quot;_);_(@_)">
                  <c:v>6963.964561508151</c:v>
                </c:pt>
                <c:pt idx="10" formatCode="_(* #,##0_);_(* \(#,##0\);_(* &quot;-&quot;_);_(@_)">
                  <c:v>5918.647735214455</c:v>
                </c:pt>
                <c:pt idx="11" formatCode="_(* #,##0_);_(* \(#,##0\);_(* &quot;-&quot;_);_(@_)">
                  <c:v>4567.71924955125</c:v>
                </c:pt>
                <c:pt idx="17" formatCode="_(* #,##0_);_(* \(#,##0\);_(* &quot;-&quot;_);_(@_)">
                  <c:v>10863.51592675613</c:v>
                </c:pt>
                <c:pt idx="18" formatCode="_(* #,##0_);_(* \(#,##0\);_(* &quot;-&quot;_);_(@_)">
                  <c:v>7756.721177394894</c:v>
                </c:pt>
                <c:pt idx="19" formatCode="_(* #,##0_);_(* \(#,##0\);_(* &quot;-&quot;_);_(@_)">
                  <c:v>5277.423672022914</c:v>
                </c:pt>
                <c:pt idx="20" formatCode="_(* #,##0_);_(* \(#,##0\);_(* &quot;-&quot;_);_(@_)">
                  <c:v>6351.55924696427</c:v>
                </c:pt>
                <c:pt idx="21" formatCode="_(* #,##0_);_(* \(#,##0\);_(* &quot;-&quot;_);_(@_)">
                  <c:v>7105.698504848942</c:v>
                </c:pt>
                <c:pt idx="22" formatCode="_(* #,##0_);_(* \(#,##0\);_(* &quot;-&quot;_);_(@_)">
                  <c:v>6374.068734337026</c:v>
                </c:pt>
                <c:pt idx="23" formatCode="_(* #,##0_);_(* \(#,##0\);_(* &quot;-&quot;_);_(@_)">
                  <c:v>6710.186524540748</c:v>
                </c:pt>
                <c:pt idx="29" formatCode="_(* #,##0_);_(* \(#,##0\);_(* &quot;-&quot;_);_(@_)">
                  <c:v>9357.875807654269</c:v>
                </c:pt>
                <c:pt idx="30" formatCode="_(* #,##0_);_(* \(#,##0\);_(* &quot;-&quot;_);_(@_)">
                  <c:v>8415.397285534236</c:v>
                </c:pt>
                <c:pt idx="31" formatCode="_(* #,##0_);_(* \(#,##0\);_(* &quot;-&quot;_);_(@_)">
                  <c:v>9532.406686353732</c:v>
                </c:pt>
                <c:pt idx="32" formatCode="_(* #,##0_);_(* \(#,##0\);_(* &quot;-&quot;_);_(@_)">
                  <c:v>10551.82391394796</c:v>
                </c:pt>
                <c:pt idx="33" formatCode="_(* #,##0_);_(* \(#,##0\);_(* &quot;-&quot;_);_(@_)">
                  <c:v>10079.27618952933</c:v>
                </c:pt>
                <c:pt idx="34" formatCode="_(* #,##0_);_(* \(#,##0\);_(* &quot;-&quot;_);_(@_)">
                  <c:v>9043.249664269707</c:v>
                </c:pt>
                <c:pt idx="35" formatCode="_(* #,##0_);_(* \(#,##0\);_(* &quot;-&quot;_);_(@_)">
                  <c:v>4275.53990796267</c:v>
                </c:pt>
                <c:pt idx="41" formatCode="_(* #,##0_);_(* \(#,##0\);_(* &quot;-&quot;_);_(@_)">
                  <c:v>13274.08998488957</c:v>
                </c:pt>
                <c:pt idx="42" formatCode="_(* #,##0_);_(* \(#,##0\);_(* &quot;-&quot;_);_(@_)">
                  <c:v>14198.68516418461</c:v>
                </c:pt>
                <c:pt idx="43" formatCode="_(* #,##0_);_(* \(#,##0\);_(* &quot;-&quot;_);_(@_)">
                  <c:v>13997.62271563951</c:v>
                </c:pt>
                <c:pt idx="44" formatCode="_(* #,##0_);_(* \(#,##0\);_(* &quot;-&quot;_);_(@_)">
                  <c:v>14253.33497448501</c:v>
                </c:pt>
                <c:pt idx="45" formatCode="_(* #,##0_);_(* \(#,##0\);_(* &quot;-&quot;_);_(@_)">
                  <c:v>15760.60745293681</c:v>
                </c:pt>
                <c:pt idx="46" formatCode="_(* #,##0_);_(* \(#,##0\);_(* &quot;-&quot;_);_(@_)">
                  <c:v>12473.47326746141</c:v>
                </c:pt>
                <c:pt idx="47" formatCode="_(* #,##0_);_(* \(#,##0\);_(* &quot;-&quot;_);_(@_)">
                  <c:v>6335.811129687096</c:v>
                </c:pt>
                <c:pt idx="53" formatCode="_(* #,##0_);_(* \(#,##0\);_(* &quot;-&quot;_);_(@_)">
                  <c:v>19261.08335846386</c:v>
                </c:pt>
                <c:pt idx="54" formatCode="_(* #,##0_);_(* \(#,##0\);_(* &quot;-&quot;_);_(@_)">
                  <c:v>24077.47970293263</c:v>
                </c:pt>
                <c:pt idx="55" formatCode="_(* #,##0_);_(* \(#,##0\);_(* &quot;-&quot;_);_(@_)">
                  <c:v>21329.99189920953</c:v>
                </c:pt>
                <c:pt idx="56" formatCode="_(* #,##0_);_(* \(#,##0\);_(* &quot;-&quot;_);_(@_)">
                  <c:v>17363.52463727832</c:v>
                </c:pt>
                <c:pt idx="57" formatCode="_(* #,##0_);_(* \(#,##0\);_(* &quot;-&quot;_);_(@_)">
                  <c:v>18648.04959425686</c:v>
                </c:pt>
                <c:pt idx="58" formatCode="_(* #,##0_);_(* \(#,##0\);_(* &quot;-&quot;_);_(@_)">
                  <c:v>14473.32320785903</c:v>
                </c:pt>
                <c:pt idx="59" formatCode="_(* #,##0_);_(* \(#,##0\);_(* &quot;-&quot;_);_(@_)">
                  <c:v>9374.36758870243</c:v>
                </c:pt>
                <c:pt idx="65" formatCode="_(* #,##0_);_(* \(#,##0\);_(* &quot;-&quot;_);_(@_)">
                  <c:v>9992.448346441197</c:v>
                </c:pt>
                <c:pt idx="66" formatCode="_(* #,##0_);_(* \(#,##0\);_(* &quot;-&quot;_);_(@_)">
                  <c:v>12458.07408050194</c:v>
                </c:pt>
                <c:pt idx="67" formatCode="_(* #,##0_);_(* \(#,##0\);_(* &quot;-&quot;_);_(@_)">
                  <c:v>10597.95888968102</c:v>
                </c:pt>
                <c:pt idx="68" formatCode="_(* #,##0_);_(* \(#,##0\);_(* &quot;-&quot;_);_(@_)">
                  <c:v>12525.98546170202</c:v>
                </c:pt>
                <c:pt idx="69" formatCode="_(* #,##0_);_(* \(#,##0\);_(* &quot;-&quot;_);_(@_)">
                  <c:v>16826.43663302866</c:v>
                </c:pt>
                <c:pt idx="70" formatCode="_(* #,##0_);_(* \(#,##0\);_(* &quot;-&quot;_);_(@_)">
                  <c:v>12106.56895610604</c:v>
                </c:pt>
                <c:pt idx="71" formatCode="_(* #,##0_);_(* \(#,##0\);_(* &quot;-&quot;_);_(@_)">
                  <c:v>7864.16066967147</c:v>
                </c:pt>
                <c:pt idx="77" formatCode="_(* #,##0_);_(* \(#,##0\);_(* &quot;-&quot;_);_(@_)">
                  <c:v>10787.01235026777</c:v>
                </c:pt>
                <c:pt idx="78" formatCode="_(* #,##0_);_(* \(#,##0\);_(* &quot;-&quot;_);_(@_)">
                  <c:v>11692.29602639753</c:v>
                </c:pt>
                <c:pt idx="79" formatCode="_(* #,##0_);_(* \(#,##0\);_(* &quot;-&quot;_);_(@_)">
                  <c:v>11539.5825638394</c:v>
                </c:pt>
                <c:pt idx="80" formatCode="_(* #,##0_);_(* \(#,##0\);_(* &quot;-&quot;_);_(@_)">
                  <c:v>10004.21422440684</c:v>
                </c:pt>
                <c:pt idx="81" formatCode="_(* #,##0_);_(* \(#,##0\);_(* &quot;-&quot;_);_(@_)">
                  <c:v>10386.29782407166</c:v>
                </c:pt>
                <c:pt idx="82" formatCode="_(* #,##0_);_(* \(#,##0\);_(* &quot;-&quot;_);_(@_)">
                  <c:v>7044.996027979832</c:v>
                </c:pt>
                <c:pt idx="83" formatCode="_(* #,##0_);_(* \(#,##0\);_(* &quot;-&quot;_);_(@_)">
                  <c:v>4125.591872575325</c:v>
                </c:pt>
                <c:pt idx="89" formatCode="_(* #,##0_);_(* \(#,##0\);_(* &quot;-&quot;_);_(@_)">
                  <c:v>15045.73367145781</c:v>
                </c:pt>
                <c:pt idx="90" formatCode="_(* #,##0_);_(* \(#,##0\);_(* &quot;-&quot;_);_(@_)">
                  <c:v>15772.59117851426</c:v>
                </c:pt>
                <c:pt idx="91" formatCode="_(* #,##0_);_(* \(#,##0\);_(* &quot;-&quot;_);_(@_)">
                  <c:v>14152.75509916766</c:v>
                </c:pt>
                <c:pt idx="92" formatCode="_(* #,##0_);_(* \(#,##0\);_(* &quot;-&quot;_);_(@_)">
                  <c:v>14504.08020992921</c:v>
                </c:pt>
                <c:pt idx="93" formatCode="_(* #,##0_);_(* \(#,##0\);_(* &quot;-&quot;_);_(@_)">
                  <c:v>14588.16062343302</c:v>
                </c:pt>
                <c:pt idx="94" formatCode="_(* #,##0_);_(* \(#,##0\);_(* &quot;-&quot;_);_(@_)">
                  <c:v>2889.396306047542</c:v>
                </c:pt>
                <c:pt idx="95" formatCode="_(* #,##0_);_(* \(#,##0\);_(* &quot;-&quot;_);_(@_)">
                  <c:v>2001.590911068688</c:v>
                </c:pt>
                <c:pt idx="101" formatCode="_(* #,##0_);_(* \(#,##0\);_(* &quot;-&quot;_);_(@_)">
                  <c:v>24828.3567155119</c:v>
                </c:pt>
                <c:pt idx="102" formatCode="_(* #,##0_);_(* \(#,##0\);_(* &quot;-&quot;_);_(@_)">
                  <c:v>20871.48206914182</c:v>
                </c:pt>
                <c:pt idx="103" formatCode="_(* #,##0_);_(* \(#,##0\);_(* &quot;-&quot;_);_(@_)">
                  <c:v>19415.03696878024</c:v>
                </c:pt>
                <c:pt idx="104" formatCode="_(* #,##0_);_(* \(#,##0\);_(* &quot;-&quot;_);_(@_)">
                  <c:v>20991.67101083842</c:v>
                </c:pt>
                <c:pt idx="105" formatCode="_(* #,##0_);_(* \(#,##0\);_(* &quot;-&quot;_);_(@_)">
                  <c:v>21228.83755610518</c:v>
                </c:pt>
                <c:pt idx="106" formatCode="_(* #,##0_);_(* \(#,##0\);_(* &quot;-&quot;_);_(@_)">
                  <c:v>18346.96100564388</c:v>
                </c:pt>
                <c:pt idx="107" formatCode="_(* #,##0_);_(* \(#,##0\);_(* &quot;-&quot;_);_(@_)">
                  <c:v>15823.66489457479</c:v>
                </c:pt>
                <c:pt idx="113" formatCode="_(* #,##0_);_(* \(#,##0\);_(* &quot;-&quot;_);_(@_)">
                  <c:v>23813.01287834919</c:v>
                </c:pt>
                <c:pt idx="114" formatCode="_(* #,##0_);_(* \(#,##0\);_(* &quot;-&quot;_);_(@_)">
                  <c:v>21068.52389086785</c:v>
                </c:pt>
                <c:pt idx="115" formatCode="_(* #,##0_);_(* \(#,##0\);_(* &quot;-&quot;_);_(@_)">
                  <c:v>20182.89306150526</c:v>
                </c:pt>
                <c:pt idx="116" formatCode="_(* #,##0_);_(* \(#,##0\);_(* &quot;-&quot;_);_(@_)">
                  <c:v>21316.89001861461</c:v>
                </c:pt>
                <c:pt idx="117" formatCode="_(* #,##0_);_(* \(#,##0\);_(* &quot;-&quot;_);_(@_)">
                  <c:v>24237.6615985867</c:v>
                </c:pt>
                <c:pt idx="118" formatCode="_(* #,##0_);_(* \(#,##0\);_(* &quot;-&quot;_);_(@_)">
                  <c:v>21688.24426628976</c:v>
                </c:pt>
                <c:pt idx="119" formatCode="_(* #,##0_);_(* \(#,##0\);_(* &quot;-&quot;_);_(@_)">
                  <c:v>16391.28666176945</c:v>
                </c:pt>
                <c:pt idx="125" formatCode="_(* #,##0_);_(* \(#,##0\);_(* &quot;-&quot;_);_(@_)">
                  <c:v>24275.18017861713</c:v>
                </c:pt>
                <c:pt idx="126" formatCode="_(* #,##0_);_(* \(#,##0\);_(* &quot;-&quot;_);_(@_)">
                  <c:v>26178.42262722116</c:v>
                </c:pt>
                <c:pt idx="127" formatCode="_(* #,##0_);_(* \(#,##0\);_(* &quot;-&quot;_);_(@_)">
                  <c:v>28514.61458086143</c:v>
                </c:pt>
                <c:pt idx="128" formatCode="_(* #,##0_);_(* \(#,##0\);_(* &quot;-&quot;_);_(@_)">
                  <c:v>27226.0583967662</c:v>
                </c:pt>
                <c:pt idx="129" formatCode="_(* #,##0_);_(* \(#,##0\);_(* &quot;-&quot;_);_(@_)">
                  <c:v>30775.0235480388</c:v>
                </c:pt>
                <c:pt idx="130" formatCode="_(* #,##0_);_(* \(#,##0\);_(* &quot;-&quot;_);_(@_)">
                  <c:v>26962.61471488759</c:v>
                </c:pt>
                <c:pt idx="131" formatCode="_(* #,##0_);_(* \(#,##0\);_(* &quot;-&quot;_);_(@_)">
                  <c:v>15905.67319317675</c:v>
                </c:pt>
                <c:pt idx="137" formatCode="_(* #,##0_);_(* \(#,##0\);_(* &quot;-&quot;_);_(@_)">
                  <c:v>38154.92440196955</c:v>
                </c:pt>
                <c:pt idx="138" formatCode="_(* #,##0_);_(* \(#,##0\);_(* &quot;-&quot;_);_(@_)">
                  <c:v>38293.45361806591</c:v>
                </c:pt>
                <c:pt idx="139" formatCode="_(* #,##0_);_(* \(#,##0\);_(* &quot;-&quot;_);_(@_)">
                  <c:v>33670.96580432761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E81C-4189-84F8-0B8C87BD121D}"/>
            </c:ext>
          </c:extLst>
        </c:ser>
        <c:ser>
          <c:idx val="7"/>
          <c:order val="6"/>
          <c:tx>
            <c:strRef>
              <c:f>Gráfica!$A$9</c:f>
              <c:strCache>
                <c:ptCount val="1"/>
                <c:pt idx="0">
                  <c:v>Pro. Julio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tint val="96000"/>
                </a:schemeClr>
              </a:solidFill>
              <a:ln w="9525">
                <a:solidFill>
                  <a:schemeClr val="accent1">
                    <a:tint val="96000"/>
                  </a:schemeClr>
                </a:solidFill>
              </a:ln>
              <a:effectLst/>
            </c:spPr>
          </c:marker>
          <c:xVal>
            <c:numRef>
              <c:f>Gráfica!$B$1:$EK$1</c:f>
              <c:numCache>
                <c:formatCode>mmm\-yy</c:formatCode>
                <c:ptCount val="140"/>
                <c:pt idx="0">
                  <c:v>39448.0</c:v>
                </c:pt>
                <c:pt idx="1">
                  <c:v>39479.0</c:v>
                </c:pt>
                <c:pt idx="2">
                  <c:v>39508.0</c:v>
                </c:pt>
                <c:pt idx="3">
                  <c:v>39539.0</c:v>
                </c:pt>
                <c:pt idx="4">
                  <c:v>39569.0</c:v>
                </c:pt>
                <c:pt idx="5">
                  <c:v>39600.0</c:v>
                </c:pt>
                <c:pt idx="6">
                  <c:v>39630.0</c:v>
                </c:pt>
                <c:pt idx="7">
                  <c:v>39661.0</c:v>
                </c:pt>
                <c:pt idx="8">
                  <c:v>39692.0</c:v>
                </c:pt>
                <c:pt idx="9">
                  <c:v>39722.0</c:v>
                </c:pt>
                <c:pt idx="10">
                  <c:v>39753.0</c:v>
                </c:pt>
                <c:pt idx="11">
                  <c:v>39783.0</c:v>
                </c:pt>
                <c:pt idx="12">
                  <c:v>39814.0</c:v>
                </c:pt>
                <c:pt idx="13">
                  <c:v>39845.0</c:v>
                </c:pt>
                <c:pt idx="14">
                  <c:v>39873.0</c:v>
                </c:pt>
                <c:pt idx="15">
                  <c:v>39904.0</c:v>
                </c:pt>
                <c:pt idx="16">
                  <c:v>39934.0</c:v>
                </c:pt>
                <c:pt idx="17">
                  <c:v>39965.0</c:v>
                </c:pt>
                <c:pt idx="18">
                  <c:v>39995.0</c:v>
                </c:pt>
                <c:pt idx="19">
                  <c:v>40026.0</c:v>
                </c:pt>
                <c:pt idx="20">
                  <c:v>40057.0</c:v>
                </c:pt>
                <c:pt idx="21">
                  <c:v>40087.0</c:v>
                </c:pt>
                <c:pt idx="22">
                  <c:v>40118.0</c:v>
                </c:pt>
                <c:pt idx="23">
                  <c:v>40148.0</c:v>
                </c:pt>
                <c:pt idx="24">
                  <c:v>40179.0</c:v>
                </c:pt>
                <c:pt idx="25">
                  <c:v>40210.0</c:v>
                </c:pt>
                <c:pt idx="26">
                  <c:v>40238.0</c:v>
                </c:pt>
                <c:pt idx="27">
                  <c:v>40269.0</c:v>
                </c:pt>
                <c:pt idx="28">
                  <c:v>40299.0</c:v>
                </c:pt>
                <c:pt idx="29">
                  <c:v>40330.0</c:v>
                </c:pt>
                <c:pt idx="30">
                  <c:v>40360.0</c:v>
                </c:pt>
                <c:pt idx="31">
                  <c:v>40391.0</c:v>
                </c:pt>
                <c:pt idx="32">
                  <c:v>40422.0</c:v>
                </c:pt>
                <c:pt idx="33">
                  <c:v>40452.0</c:v>
                </c:pt>
                <c:pt idx="34">
                  <c:v>40483.0</c:v>
                </c:pt>
                <c:pt idx="35">
                  <c:v>40513.0</c:v>
                </c:pt>
                <c:pt idx="36">
                  <c:v>40544.0</c:v>
                </c:pt>
                <c:pt idx="37">
                  <c:v>40575.0</c:v>
                </c:pt>
                <c:pt idx="38">
                  <c:v>40603.0</c:v>
                </c:pt>
                <c:pt idx="39">
                  <c:v>40634.0</c:v>
                </c:pt>
                <c:pt idx="40">
                  <c:v>40664.0</c:v>
                </c:pt>
                <c:pt idx="41">
                  <c:v>40695.0</c:v>
                </c:pt>
                <c:pt idx="42">
                  <c:v>40725.0</c:v>
                </c:pt>
                <c:pt idx="43">
                  <c:v>40756.0</c:v>
                </c:pt>
                <c:pt idx="44">
                  <c:v>40787.0</c:v>
                </c:pt>
                <c:pt idx="45">
                  <c:v>40817.0</c:v>
                </c:pt>
                <c:pt idx="46">
                  <c:v>40848.0</c:v>
                </c:pt>
                <c:pt idx="47">
                  <c:v>40878.0</c:v>
                </c:pt>
                <c:pt idx="48">
                  <c:v>40909.0</c:v>
                </c:pt>
                <c:pt idx="49">
                  <c:v>40940.0</c:v>
                </c:pt>
                <c:pt idx="50">
                  <c:v>40969.0</c:v>
                </c:pt>
                <c:pt idx="51">
                  <c:v>41000.0</c:v>
                </c:pt>
                <c:pt idx="52">
                  <c:v>41030.0</c:v>
                </c:pt>
                <c:pt idx="53">
                  <c:v>41061.0</c:v>
                </c:pt>
                <c:pt idx="54">
                  <c:v>41091.0</c:v>
                </c:pt>
                <c:pt idx="55">
                  <c:v>41122.0</c:v>
                </c:pt>
                <c:pt idx="56">
                  <c:v>41153.0</c:v>
                </c:pt>
                <c:pt idx="57">
                  <c:v>41183.0</c:v>
                </c:pt>
                <c:pt idx="58">
                  <c:v>41214.0</c:v>
                </c:pt>
                <c:pt idx="59">
                  <c:v>41244.0</c:v>
                </c:pt>
                <c:pt idx="60">
                  <c:v>41275.0</c:v>
                </c:pt>
                <c:pt idx="61">
                  <c:v>41306.0</c:v>
                </c:pt>
                <c:pt idx="62">
                  <c:v>41334.0</c:v>
                </c:pt>
                <c:pt idx="63">
                  <c:v>41365.0</c:v>
                </c:pt>
                <c:pt idx="64">
                  <c:v>41395.0</c:v>
                </c:pt>
                <c:pt idx="65">
                  <c:v>41426.0</c:v>
                </c:pt>
                <c:pt idx="66">
                  <c:v>41456.0</c:v>
                </c:pt>
                <c:pt idx="67">
                  <c:v>41487.0</c:v>
                </c:pt>
                <c:pt idx="68">
                  <c:v>41518.0</c:v>
                </c:pt>
                <c:pt idx="69">
                  <c:v>41548.0</c:v>
                </c:pt>
                <c:pt idx="70">
                  <c:v>41579.0</c:v>
                </c:pt>
                <c:pt idx="71">
                  <c:v>41609.0</c:v>
                </c:pt>
                <c:pt idx="72">
                  <c:v>41640.0</c:v>
                </c:pt>
                <c:pt idx="73">
                  <c:v>41671.0</c:v>
                </c:pt>
                <c:pt idx="74">
                  <c:v>41699.0</c:v>
                </c:pt>
                <c:pt idx="75">
                  <c:v>41730.0</c:v>
                </c:pt>
                <c:pt idx="76">
                  <c:v>41760.0</c:v>
                </c:pt>
                <c:pt idx="77">
                  <c:v>41791.0</c:v>
                </c:pt>
                <c:pt idx="78">
                  <c:v>41821.0</c:v>
                </c:pt>
                <c:pt idx="79">
                  <c:v>41852.0</c:v>
                </c:pt>
                <c:pt idx="80">
                  <c:v>41883.0</c:v>
                </c:pt>
                <c:pt idx="81">
                  <c:v>41913.0</c:v>
                </c:pt>
                <c:pt idx="82">
                  <c:v>41944.0</c:v>
                </c:pt>
                <c:pt idx="83">
                  <c:v>41974.0</c:v>
                </c:pt>
                <c:pt idx="84">
                  <c:v>42005.0</c:v>
                </c:pt>
                <c:pt idx="85">
                  <c:v>42036.0</c:v>
                </c:pt>
                <c:pt idx="86">
                  <c:v>42064.0</c:v>
                </c:pt>
                <c:pt idx="87">
                  <c:v>42095.0</c:v>
                </c:pt>
                <c:pt idx="88">
                  <c:v>42125.0</c:v>
                </c:pt>
                <c:pt idx="89">
                  <c:v>42156.0</c:v>
                </c:pt>
                <c:pt idx="90">
                  <c:v>42186.0</c:v>
                </c:pt>
                <c:pt idx="91">
                  <c:v>42217.0</c:v>
                </c:pt>
                <c:pt idx="92">
                  <c:v>42248.0</c:v>
                </c:pt>
                <c:pt idx="93">
                  <c:v>42278.0</c:v>
                </c:pt>
                <c:pt idx="94">
                  <c:v>42309.0</c:v>
                </c:pt>
                <c:pt idx="95">
                  <c:v>42339.0</c:v>
                </c:pt>
                <c:pt idx="96">
                  <c:v>42370.0</c:v>
                </c:pt>
                <c:pt idx="97">
                  <c:v>42401.0</c:v>
                </c:pt>
                <c:pt idx="98">
                  <c:v>42430.0</c:v>
                </c:pt>
                <c:pt idx="99">
                  <c:v>42461.0</c:v>
                </c:pt>
                <c:pt idx="100">
                  <c:v>42491.0</c:v>
                </c:pt>
                <c:pt idx="101">
                  <c:v>42522.0</c:v>
                </c:pt>
                <c:pt idx="102">
                  <c:v>42552.0</c:v>
                </c:pt>
                <c:pt idx="103">
                  <c:v>42583.0</c:v>
                </c:pt>
                <c:pt idx="104">
                  <c:v>42614.0</c:v>
                </c:pt>
                <c:pt idx="105">
                  <c:v>42644.0</c:v>
                </c:pt>
                <c:pt idx="106">
                  <c:v>42675.0</c:v>
                </c:pt>
                <c:pt idx="107">
                  <c:v>42705.0</c:v>
                </c:pt>
                <c:pt idx="108">
                  <c:v>42736.0</c:v>
                </c:pt>
                <c:pt idx="109">
                  <c:v>42767.0</c:v>
                </c:pt>
                <c:pt idx="110">
                  <c:v>42795.0</c:v>
                </c:pt>
                <c:pt idx="111">
                  <c:v>42826.0</c:v>
                </c:pt>
                <c:pt idx="112">
                  <c:v>42856.0</c:v>
                </c:pt>
                <c:pt idx="113">
                  <c:v>42887.0</c:v>
                </c:pt>
                <c:pt idx="114">
                  <c:v>42917.0</c:v>
                </c:pt>
                <c:pt idx="115">
                  <c:v>42948.0</c:v>
                </c:pt>
                <c:pt idx="116">
                  <c:v>42979.0</c:v>
                </c:pt>
                <c:pt idx="117">
                  <c:v>43009.0</c:v>
                </c:pt>
                <c:pt idx="118">
                  <c:v>43040.0</c:v>
                </c:pt>
                <c:pt idx="119">
                  <c:v>43070.0</c:v>
                </c:pt>
                <c:pt idx="120">
                  <c:v>43101.0</c:v>
                </c:pt>
                <c:pt idx="121">
                  <c:v>43132.0</c:v>
                </c:pt>
                <c:pt idx="122">
                  <c:v>43160.0</c:v>
                </c:pt>
                <c:pt idx="123">
                  <c:v>43191.0</c:v>
                </c:pt>
                <c:pt idx="124">
                  <c:v>43221.0</c:v>
                </c:pt>
                <c:pt idx="125">
                  <c:v>43252.0</c:v>
                </c:pt>
                <c:pt idx="126">
                  <c:v>43282.0</c:v>
                </c:pt>
                <c:pt idx="127">
                  <c:v>43313.0</c:v>
                </c:pt>
                <c:pt idx="128">
                  <c:v>43344.0</c:v>
                </c:pt>
                <c:pt idx="129">
                  <c:v>43374.0</c:v>
                </c:pt>
                <c:pt idx="130">
                  <c:v>43405.0</c:v>
                </c:pt>
                <c:pt idx="131">
                  <c:v>43435.0</c:v>
                </c:pt>
                <c:pt idx="132">
                  <c:v>43466.0</c:v>
                </c:pt>
                <c:pt idx="133">
                  <c:v>43497.0</c:v>
                </c:pt>
                <c:pt idx="134">
                  <c:v>43525.0</c:v>
                </c:pt>
                <c:pt idx="135">
                  <c:v>43556.0</c:v>
                </c:pt>
                <c:pt idx="136">
                  <c:v>43586.0</c:v>
                </c:pt>
                <c:pt idx="137">
                  <c:v>43617.0</c:v>
                </c:pt>
                <c:pt idx="138">
                  <c:v>43647.0</c:v>
                </c:pt>
                <c:pt idx="139">
                  <c:v>43678.0</c:v>
                </c:pt>
              </c:numCache>
            </c:numRef>
          </c:xVal>
          <c:yVal>
            <c:numRef>
              <c:f>Gráfica!$B$9:$EK$9</c:f>
              <c:numCache>
                <c:formatCode>General</c:formatCode>
                <c:ptCount val="140"/>
                <c:pt idx="6" formatCode="_(* #,##0_);_(* \(#,##0\);_(* &quot;-&quot;_);_(@_)">
                  <c:v>10216.69578891378</c:v>
                </c:pt>
                <c:pt idx="7" formatCode="_(* #,##0_);_(* \(#,##0\);_(* &quot;-&quot;_);_(@_)">
                  <c:v>9541.963997428056</c:v>
                </c:pt>
                <c:pt idx="8" formatCode="_(* #,##0_);_(* \(#,##0\);_(* &quot;-&quot;_);_(@_)">
                  <c:v>5953.419721905034</c:v>
                </c:pt>
                <c:pt idx="9" formatCode="_(* #,##0_);_(* \(#,##0\);_(* &quot;-&quot;_);_(@_)">
                  <c:v>7271.810485669368</c:v>
                </c:pt>
                <c:pt idx="10" formatCode="_(* #,##0_);_(* \(#,##0\);_(* &quot;-&quot;_);_(@_)">
                  <c:v>5828.953944358078</c:v>
                </c:pt>
                <c:pt idx="11" formatCode="_(* #,##0_);_(* \(#,##0\);_(* &quot;-&quot;_);_(@_)">
                  <c:v>4087.768109732272</c:v>
                </c:pt>
                <c:pt idx="18" formatCode="_(* #,##0_);_(* \(#,##0\);_(* &quot;-&quot;_);_(@_)">
                  <c:v>8093.498322063841</c:v>
                </c:pt>
                <c:pt idx="19" formatCode="_(* #,##0_);_(* \(#,##0\);_(* &quot;-&quot;_);_(@_)">
                  <c:v>5487.797720399509</c:v>
                </c:pt>
                <c:pt idx="20" formatCode="_(* #,##0_);_(* \(#,##0\);_(* &quot;-&quot;_);_(@_)">
                  <c:v>6541.972306718754</c:v>
                </c:pt>
                <c:pt idx="21" formatCode="_(* #,##0_);_(* \(#,##0\);_(* &quot;-&quot;_);_(@_)">
                  <c:v>6993.984643628502</c:v>
                </c:pt>
                <c:pt idx="22" formatCode="_(* #,##0_);_(* \(#,##0\);_(* &quot;-&quot;_);_(@_)">
                  <c:v>5822.440576629488</c:v>
                </c:pt>
                <c:pt idx="23" formatCode="_(* #,##0_);_(* \(#,##0\);_(* &quot;-&quot;_);_(@_)">
                  <c:v>6031.092693135833</c:v>
                </c:pt>
                <c:pt idx="30" formatCode="_(* #,##0_);_(* \(#,##0\);_(* &quot;-&quot;_);_(@_)">
                  <c:v>9636.501743215754</c:v>
                </c:pt>
                <c:pt idx="31" formatCode="_(* #,##0_);_(* \(#,##0\);_(* &quot;-&quot;_);_(@_)">
                  <c:v>9768.732855604417</c:v>
                </c:pt>
                <c:pt idx="32" formatCode="_(* #,##0_);_(* \(#,##0\);_(* &quot;-&quot;_);_(@_)">
                  <c:v>11213.28843604654</c:v>
                </c:pt>
                <c:pt idx="33" formatCode="_(* #,##0_);_(* \(#,##0\);_(* &quot;-&quot;_);_(@_)">
                  <c:v>10970.80289220365</c:v>
                </c:pt>
                <c:pt idx="34" formatCode="_(* #,##0_);_(* \(#,##0\);_(* &quot;-&quot;_);_(@_)">
                  <c:v>9723.597765698989</c:v>
                </c:pt>
                <c:pt idx="35" formatCode="_(* #,##0_);_(* \(#,##0\);_(* &quot;-&quot;_);_(@_)">
                  <c:v>5015.409979189232</c:v>
                </c:pt>
                <c:pt idx="42" formatCode="_(* #,##0_);_(* \(#,##0\);_(* &quot;-&quot;_);_(@_)">
                  <c:v>15205.81567717072</c:v>
                </c:pt>
                <c:pt idx="43" formatCode="_(* #,##0_);_(* \(#,##0\);_(* &quot;-&quot;_);_(@_)">
                  <c:v>14902.94329375867</c:v>
                </c:pt>
                <c:pt idx="44" formatCode="_(* #,##0_);_(* \(#,##0\);_(* &quot;-&quot;_);_(@_)">
                  <c:v>14321.64900405743</c:v>
                </c:pt>
                <c:pt idx="45" formatCode="_(* #,##0_);_(* \(#,##0\);_(* &quot;-&quot;_);_(@_)">
                  <c:v>16230.84661364999</c:v>
                </c:pt>
                <c:pt idx="46" formatCode="_(* #,##0_);_(* \(#,##0\);_(* &quot;-&quot;_);_(@_)">
                  <c:v>14168.21657160116</c:v>
                </c:pt>
                <c:pt idx="47" formatCode="_(* #,##0_);_(* \(#,##0\);_(* &quot;-&quot;_);_(@_)">
                  <c:v>8714.376212397672</c:v>
                </c:pt>
                <c:pt idx="54" formatCode="_(* #,##0_);_(* \(#,##0\);_(* &quot;-&quot;_);_(@_)">
                  <c:v>23838.20016806055</c:v>
                </c:pt>
                <c:pt idx="55" formatCode="_(* #,##0_);_(* \(#,##0\);_(* &quot;-&quot;_);_(@_)">
                  <c:v>22144.22180501656</c:v>
                </c:pt>
                <c:pt idx="56" formatCode="_(* #,##0_);_(* \(#,##0\);_(* &quot;-&quot;_);_(@_)">
                  <c:v>17727.69973411691</c:v>
                </c:pt>
                <c:pt idx="57" formatCode="_(* #,##0_);_(* \(#,##0\);_(* &quot;-&quot;_);_(@_)">
                  <c:v>18144.2604459471</c:v>
                </c:pt>
                <c:pt idx="58" formatCode="_(* #,##0_);_(* \(#,##0\);_(* &quot;-&quot;_);_(@_)">
                  <c:v>13699.49758262945</c:v>
                </c:pt>
                <c:pt idx="59" formatCode="_(* #,##0_);_(* \(#,##0\);_(* &quot;-&quot;_);_(@_)">
                  <c:v>9236.954442399244</c:v>
                </c:pt>
                <c:pt idx="66" formatCode="_(* #,##0_);_(* \(#,##0\);_(* &quot;-&quot;_);_(@_)">
                  <c:v>13061.96051216206</c:v>
                </c:pt>
                <c:pt idx="67" formatCode="_(* #,##0_);_(* \(#,##0\);_(* &quot;-&quot;_);_(@_)">
                  <c:v>12625.76776724789</c:v>
                </c:pt>
                <c:pt idx="68" formatCode="_(* #,##0_);_(* \(#,##0\);_(* &quot;-&quot;_);_(@_)">
                  <c:v>12985.40867807468</c:v>
                </c:pt>
                <c:pt idx="69" formatCode="_(* #,##0_);_(* \(#,##0\);_(* &quot;-&quot;_);_(@_)">
                  <c:v>17166.21752406473</c:v>
                </c:pt>
                <c:pt idx="70" formatCode="_(* #,##0_);_(* \(#,##0\);_(* &quot;-&quot;_);_(@_)">
                  <c:v>13103.66955453658</c:v>
                </c:pt>
                <c:pt idx="71" formatCode="_(* #,##0_);_(* \(#,##0\);_(* &quot;-&quot;_);_(@_)">
                  <c:v>7691.353868868784</c:v>
                </c:pt>
                <c:pt idx="78" formatCode="_(* #,##0_);_(* \(#,##0\);_(* &quot;-&quot;_);_(@_)">
                  <c:v>11914.23976672207</c:v>
                </c:pt>
                <c:pt idx="79" formatCode="_(* #,##0_);_(* \(#,##0\);_(* &quot;-&quot;_);_(@_)">
                  <c:v>10914.00682989263</c:v>
                </c:pt>
                <c:pt idx="80" formatCode="_(* #,##0_);_(* \(#,##0\);_(* &quot;-&quot;_);_(@_)">
                  <c:v>8878.14288980369</c:v>
                </c:pt>
                <c:pt idx="81" formatCode="_(* #,##0_);_(* \(#,##0\);_(* &quot;-&quot;_);_(@_)">
                  <c:v>8829.381244182945</c:v>
                </c:pt>
                <c:pt idx="82" formatCode="_(* #,##0_);_(* \(#,##0\);_(* &quot;-&quot;_);_(@_)">
                  <c:v>5508.765540959371</c:v>
                </c:pt>
                <c:pt idx="83" formatCode="_(* #,##0_);_(* \(#,##0\);_(* &quot;-&quot;_);_(@_)">
                  <c:v>2726.203623508572</c:v>
                </c:pt>
                <c:pt idx="90" formatCode="_(* #,##0_);_(* \(#,##0\);_(* &quot;-&quot;_);_(@_)">
                  <c:v>14415.55696991815</c:v>
                </c:pt>
                <c:pt idx="91" formatCode="_(* #,##0_);_(* \(#,##0\);_(* &quot;-&quot;_);_(@_)">
                  <c:v>12320.73305976526</c:v>
                </c:pt>
                <c:pt idx="92" formatCode="_(* #,##0_);_(* \(#,##0\);_(* &quot;-&quot;_);_(@_)">
                  <c:v>13173.42564965257</c:v>
                </c:pt>
                <c:pt idx="93" formatCode="_(* #,##0_);_(* \(#,##0\);_(* &quot;-&quot;_);_(@_)">
                  <c:v>15961.26374019967</c:v>
                </c:pt>
                <c:pt idx="94" formatCode="_(* #,##0_);_(* \(#,##0\);_(* &quot;-&quot;_);_(@_)">
                  <c:v>4589.310215641173</c:v>
                </c:pt>
                <c:pt idx="95" formatCode="_(* #,##0_);_(* \(#,##0\);_(* &quot;-&quot;_);_(@_)">
                  <c:v>3691.919684641993</c:v>
                </c:pt>
                <c:pt idx="102" formatCode="_(* #,##0_);_(* \(#,##0\);_(* &quot;-&quot;_);_(@_)">
                  <c:v>19491.33682300173</c:v>
                </c:pt>
                <c:pt idx="103" formatCode="_(* #,##0_);_(* \(#,##0\);_(* &quot;-&quot;_);_(@_)">
                  <c:v>22620.61368388362</c:v>
                </c:pt>
                <c:pt idx="104" formatCode="_(* #,##0_);_(* \(#,##0\);_(* &quot;-&quot;_);_(@_)">
                  <c:v>24209.29960675221</c:v>
                </c:pt>
                <c:pt idx="105" formatCode="_(* #,##0_);_(* \(#,##0\);_(* &quot;-&quot;_);_(@_)">
                  <c:v>23930.23251173541</c:v>
                </c:pt>
                <c:pt idx="106" formatCode="_(* #,##0_);_(* \(#,##0\);_(* &quot;-&quot;_);_(@_)">
                  <c:v>19700.54763669041</c:v>
                </c:pt>
                <c:pt idx="107" formatCode="_(* #,##0_);_(* \(#,##0\);_(* &quot;-&quot;_);_(@_)">
                  <c:v>15325.40869032048</c:v>
                </c:pt>
                <c:pt idx="114" formatCode="_(* #,##0_);_(* \(#,##0\);_(* &quot;-&quot;_);_(@_)">
                  <c:v>22570.65226367412</c:v>
                </c:pt>
                <c:pt idx="115" formatCode="_(* #,##0_);_(* \(#,##0\);_(* &quot;-&quot;_);_(@_)">
                  <c:v>22301.65140335796</c:v>
                </c:pt>
                <c:pt idx="116" formatCode="_(* #,##0_);_(* \(#,##0\);_(* &quot;-&quot;_);_(@_)">
                  <c:v>21311.73009121073</c:v>
                </c:pt>
                <c:pt idx="117" formatCode="_(* #,##0_);_(* \(#,##0\);_(* &quot;-&quot;_);_(@_)">
                  <c:v>24851.46530817796</c:v>
                </c:pt>
                <c:pt idx="118" formatCode="_(* #,##0_);_(* \(#,##0\);_(* &quot;-&quot;_);_(@_)">
                  <c:v>23808.8656304161</c:v>
                </c:pt>
                <c:pt idx="119" formatCode="_(* #,##0_);_(* \(#,##0\);_(* &quot;-&quot;_);_(@_)">
                  <c:v>17891.32252730602</c:v>
                </c:pt>
                <c:pt idx="126" formatCode="_(* #,##0_);_(* \(#,##0\);_(* &quot;-&quot;_);_(@_)">
                  <c:v>27367.38211373266</c:v>
                </c:pt>
                <c:pt idx="127" formatCode="_(* #,##0_);_(* \(#,##0\);_(* &quot;-&quot;_);_(@_)">
                  <c:v>28314.76659361796</c:v>
                </c:pt>
                <c:pt idx="128" formatCode="_(* #,##0_);_(* \(#,##0\);_(* &quot;-&quot;_);_(@_)">
                  <c:v>27871.02958238927</c:v>
                </c:pt>
                <c:pt idx="129" formatCode="_(* #,##0_);_(* \(#,##0\);_(* &quot;-&quot;_);_(@_)">
                  <c:v>31456.14811271364</c:v>
                </c:pt>
                <c:pt idx="130" formatCode="_(* #,##0_);_(* \(#,##0\);_(* &quot;-&quot;_);_(@_)">
                  <c:v>27271.12707689412</c:v>
                </c:pt>
                <c:pt idx="131" formatCode="_(* #,##0_);_(* \(#,##0\);_(* &quot;-&quot;_);_(@_)">
                  <c:v>14662.66909012257</c:v>
                </c:pt>
                <c:pt idx="138" formatCode="_(* #,##0_);_(* \(#,##0\);_(* &quot;-&quot;_);_(@_)">
                  <c:v>37871.72780955605</c:v>
                </c:pt>
                <c:pt idx="139" formatCode="_(* #,##0_);_(* \(#,##0\);_(* &quot;-&quot;_);_(@_)">
                  <c:v>35015.15526089097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E81C-4189-84F8-0B8C87BD121D}"/>
            </c:ext>
          </c:extLst>
        </c:ser>
        <c:ser>
          <c:idx val="8"/>
          <c:order val="7"/>
          <c:tx>
            <c:strRef>
              <c:f>Gráfica!$A$10</c:f>
              <c:strCache>
                <c:ptCount val="1"/>
                <c:pt idx="0">
                  <c:v>Pro. Agosto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tint val="86000"/>
                </a:schemeClr>
              </a:solidFill>
              <a:ln w="9525">
                <a:solidFill>
                  <a:schemeClr val="accent1">
                    <a:tint val="86000"/>
                  </a:schemeClr>
                </a:solidFill>
              </a:ln>
              <a:effectLst/>
            </c:spPr>
          </c:marker>
          <c:xVal>
            <c:numRef>
              <c:f>Gráfica!$B$1:$EK$1</c:f>
              <c:numCache>
                <c:formatCode>mmm\-yy</c:formatCode>
                <c:ptCount val="140"/>
                <c:pt idx="0">
                  <c:v>39448.0</c:v>
                </c:pt>
                <c:pt idx="1">
                  <c:v>39479.0</c:v>
                </c:pt>
                <c:pt idx="2">
                  <c:v>39508.0</c:v>
                </c:pt>
                <c:pt idx="3">
                  <c:v>39539.0</c:v>
                </c:pt>
                <c:pt idx="4">
                  <c:v>39569.0</c:v>
                </c:pt>
                <c:pt idx="5">
                  <c:v>39600.0</c:v>
                </c:pt>
                <c:pt idx="6">
                  <c:v>39630.0</c:v>
                </c:pt>
                <c:pt idx="7">
                  <c:v>39661.0</c:v>
                </c:pt>
                <c:pt idx="8">
                  <c:v>39692.0</c:v>
                </c:pt>
                <c:pt idx="9">
                  <c:v>39722.0</c:v>
                </c:pt>
                <c:pt idx="10">
                  <c:v>39753.0</c:v>
                </c:pt>
                <c:pt idx="11">
                  <c:v>39783.0</c:v>
                </c:pt>
                <c:pt idx="12">
                  <c:v>39814.0</c:v>
                </c:pt>
                <c:pt idx="13">
                  <c:v>39845.0</c:v>
                </c:pt>
                <c:pt idx="14">
                  <c:v>39873.0</c:v>
                </c:pt>
                <c:pt idx="15">
                  <c:v>39904.0</c:v>
                </c:pt>
                <c:pt idx="16">
                  <c:v>39934.0</c:v>
                </c:pt>
                <c:pt idx="17">
                  <c:v>39965.0</c:v>
                </c:pt>
                <c:pt idx="18">
                  <c:v>39995.0</c:v>
                </c:pt>
                <c:pt idx="19">
                  <c:v>40026.0</c:v>
                </c:pt>
                <c:pt idx="20">
                  <c:v>40057.0</c:v>
                </c:pt>
                <c:pt idx="21">
                  <c:v>40087.0</c:v>
                </c:pt>
                <c:pt idx="22">
                  <c:v>40118.0</c:v>
                </c:pt>
                <c:pt idx="23">
                  <c:v>40148.0</c:v>
                </c:pt>
                <c:pt idx="24">
                  <c:v>40179.0</c:v>
                </c:pt>
                <c:pt idx="25">
                  <c:v>40210.0</c:v>
                </c:pt>
                <c:pt idx="26">
                  <c:v>40238.0</c:v>
                </c:pt>
                <c:pt idx="27">
                  <c:v>40269.0</c:v>
                </c:pt>
                <c:pt idx="28">
                  <c:v>40299.0</c:v>
                </c:pt>
                <c:pt idx="29">
                  <c:v>40330.0</c:v>
                </c:pt>
                <c:pt idx="30">
                  <c:v>40360.0</c:v>
                </c:pt>
                <c:pt idx="31">
                  <c:v>40391.0</c:v>
                </c:pt>
                <c:pt idx="32">
                  <c:v>40422.0</c:v>
                </c:pt>
                <c:pt idx="33">
                  <c:v>40452.0</c:v>
                </c:pt>
                <c:pt idx="34">
                  <c:v>40483.0</c:v>
                </c:pt>
                <c:pt idx="35">
                  <c:v>40513.0</c:v>
                </c:pt>
                <c:pt idx="36">
                  <c:v>40544.0</c:v>
                </c:pt>
                <c:pt idx="37">
                  <c:v>40575.0</c:v>
                </c:pt>
                <c:pt idx="38">
                  <c:v>40603.0</c:v>
                </c:pt>
                <c:pt idx="39">
                  <c:v>40634.0</c:v>
                </c:pt>
                <c:pt idx="40">
                  <c:v>40664.0</c:v>
                </c:pt>
                <c:pt idx="41">
                  <c:v>40695.0</c:v>
                </c:pt>
                <c:pt idx="42">
                  <c:v>40725.0</c:v>
                </c:pt>
                <c:pt idx="43">
                  <c:v>40756.0</c:v>
                </c:pt>
                <c:pt idx="44">
                  <c:v>40787.0</c:v>
                </c:pt>
                <c:pt idx="45">
                  <c:v>40817.0</c:v>
                </c:pt>
                <c:pt idx="46">
                  <c:v>40848.0</c:v>
                </c:pt>
                <c:pt idx="47">
                  <c:v>40878.0</c:v>
                </c:pt>
                <c:pt idx="48">
                  <c:v>40909.0</c:v>
                </c:pt>
                <c:pt idx="49">
                  <c:v>40940.0</c:v>
                </c:pt>
                <c:pt idx="50">
                  <c:v>40969.0</c:v>
                </c:pt>
                <c:pt idx="51">
                  <c:v>41000.0</c:v>
                </c:pt>
                <c:pt idx="52">
                  <c:v>41030.0</c:v>
                </c:pt>
                <c:pt idx="53">
                  <c:v>41061.0</c:v>
                </c:pt>
                <c:pt idx="54">
                  <c:v>41091.0</c:v>
                </c:pt>
                <c:pt idx="55">
                  <c:v>41122.0</c:v>
                </c:pt>
                <c:pt idx="56">
                  <c:v>41153.0</c:v>
                </c:pt>
                <c:pt idx="57">
                  <c:v>41183.0</c:v>
                </c:pt>
                <c:pt idx="58">
                  <c:v>41214.0</c:v>
                </c:pt>
                <c:pt idx="59">
                  <c:v>41244.0</c:v>
                </c:pt>
                <c:pt idx="60">
                  <c:v>41275.0</c:v>
                </c:pt>
                <c:pt idx="61">
                  <c:v>41306.0</c:v>
                </c:pt>
                <c:pt idx="62">
                  <c:v>41334.0</c:v>
                </c:pt>
                <c:pt idx="63">
                  <c:v>41365.0</c:v>
                </c:pt>
                <c:pt idx="64">
                  <c:v>41395.0</c:v>
                </c:pt>
                <c:pt idx="65">
                  <c:v>41426.0</c:v>
                </c:pt>
                <c:pt idx="66">
                  <c:v>41456.0</c:v>
                </c:pt>
                <c:pt idx="67">
                  <c:v>41487.0</c:v>
                </c:pt>
                <c:pt idx="68">
                  <c:v>41518.0</c:v>
                </c:pt>
                <c:pt idx="69">
                  <c:v>41548.0</c:v>
                </c:pt>
                <c:pt idx="70">
                  <c:v>41579.0</c:v>
                </c:pt>
                <c:pt idx="71">
                  <c:v>41609.0</c:v>
                </c:pt>
                <c:pt idx="72">
                  <c:v>41640.0</c:v>
                </c:pt>
                <c:pt idx="73">
                  <c:v>41671.0</c:v>
                </c:pt>
                <c:pt idx="74">
                  <c:v>41699.0</c:v>
                </c:pt>
                <c:pt idx="75">
                  <c:v>41730.0</c:v>
                </c:pt>
                <c:pt idx="76">
                  <c:v>41760.0</c:v>
                </c:pt>
                <c:pt idx="77">
                  <c:v>41791.0</c:v>
                </c:pt>
                <c:pt idx="78">
                  <c:v>41821.0</c:v>
                </c:pt>
                <c:pt idx="79">
                  <c:v>41852.0</c:v>
                </c:pt>
                <c:pt idx="80">
                  <c:v>41883.0</c:v>
                </c:pt>
                <c:pt idx="81">
                  <c:v>41913.0</c:v>
                </c:pt>
                <c:pt idx="82">
                  <c:v>41944.0</c:v>
                </c:pt>
                <c:pt idx="83">
                  <c:v>41974.0</c:v>
                </c:pt>
                <c:pt idx="84">
                  <c:v>42005.0</c:v>
                </c:pt>
                <c:pt idx="85">
                  <c:v>42036.0</c:v>
                </c:pt>
                <c:pt idx="86">
                  <c:v>42064.0</c:v>
                </c:pt>
                <c:pt idx="87">
                  <c:v>42095.0</c:v>
                </c:pt>
                <c:pt idx="88">
                  <c:v>42125.0</c:v>
                </c:pt>
                <c:pt idx="89">
                  <c:v>42156.0</c:v>
                </c:pt>
                <c:pt idx="90">
                  <c:v>42186.0</c:v>
                </c:pt>
                <c:pt idx="91">
                  <c:v>42217.0</c:v>
                </c:pt>
                <c:pt idx="92">
                  <c:v>42248.0</c:v>
                </c:pt>
                <c:pt idx="93">
                  <c:v>42278.0</c:v>
                </c:pt>
                <c:pt idx="94">
                  <c:v>42309.0</c:v>
                </c:pt>
                <c:pt idx="95">
                  <c:v>42339.0</c:v>
                </c:pt>
                <c:pt idx="96">
                  <c:v>42370.0</c:v>
                </c:pt>
                <c:pt idx="97">
                  <c:v>42401.0</c:v>
                </c:pt>
                <c:pt idx="98">
                  <c:v>42430.0</c:v>
                </c:pt>
                <c:pt idx="99">
                  <c:v>42461.0</c:v>
                </c:pt>
                <c:pt idx="100">
                  <c:v>42491.0</c:v>
                </c:pt>
                <c:pt idx="101">
                  <c:v>42522.0</c:v>
                </c:pt>
                <c:pt idx="102">
                  <c:v>42552.0</c:v>
                </c:pt>
                <c:pt idx="103">
                  <c:v>42583.0</c:v>
                </c:pt>
                <c:pt idx="104">
                  <c:v>42614.0</c:v>
                </c:pt>
                <c:pt idx="105">
                  <c:v>42644.0</c:v>
                </c:pt>
                <c:pt idx="106">
                  <c:v>42675.0</c:v>
                </c:pt>
                <c:pt idx="107">
                  <c:v>42705.0</c:v>
                </c:pt>
                <c:pt idx="108">
                  <c:v>42736.0</c:v>
                </c:pt>
                <c:pt idx="109">
                  <c:v>42767.0</c:v>
                </c:pt>
                <c:pt idx="110">
                  <c:v>42795.0</c:v>
                </c:pt>
                <c:pt idx="111">
                  <c:v>42826.0</c:v>
                </c:pt>
                <c:pt idx="112">
                  <c:v>42856.0</c:v>
                </c:pt>
                <c:pt idx="113">
                  <c:v>42887.0</c:v>
                </c:pt>
                <c:pt idx="114">
                  <c:v>42917.0</c:v>
                </c:pt>
                <c:pt idx="115">
                  <c:v>42948.0</c:v>
                </c:pt>
                <c:pt idx="116">
                  <c:v>42979.0</c:v>
                </c:pt>
                <c:pt idx="117">
                  <c:v>43009.0</c:v>
                </c:pt>
                <c:pt idx="118">
                  <c:v>43040.0</c:v>
                </c:pt>
                <c:pt idx="119">
                  <c:v>43070.0</c:v>
                </c:pt>
                <c:pt idx="120">
                  <c:v>43101.0</c:v>
                </c:pt>
                <c:pt idx="121">
                  <c:v>43132.0</c:v>
                </c:pt>
                <c:pt idx="122">
                  <c:v>43160.0</c:v>
                </c:pt>
                <c:pt idx="123">
                  <c:v>43191.0</c:v>
                </c:pt>
                <c:pt idx="124">
                  <c:v>43221.0</c:v>
                </c:pt>
                <c:pt idx="125">
                  <c:v>43252.0</c:v>
                </c:pt>
                <c:pt idx="126">
                  <c:v>43282.0</c:v>
                </c:pt>
                <c:pt idx="127">
                  <c:v>43313.0</c:v>
                </c:pt>
                <c:pt idx="128">
                  <c:v>43344.0</c:v>
                </c:pt>
                <c:pt idx="129">
                  <c:v>43374.0</c:v>
                </c:pt>
                <c:pt idx="130">
                  <c:v>43405.0</c:v>
                </c:pt>
                <c:pt idx="131">
                  <c:v>43435.0</c:v>
                </c:pt>
                <c:pt idx="132">
                  <c:v>43466.0</c:v>
                </c:pt>
                <c:pt idx="133">
                  <c:v>43497.0</c:v>
                </c:pt>
                <c:pt idx="134">
                  <c:v>43525.0</c:v>
                </c:pt>
                <c:pt idx="135">
                  <c:v>43556.0</c:v>
                </c:pt>
                <c:pt idx="136">
                  <c:v>43586.0</c:v>
                </c:pt>
                <c:pt idx="137">
                  <c:v>43617.0</c:v>
                </c:pt>
                <c:pt idx="138">
                  <c:v>43647.0</c:v>
                </c:pt>
                <c:pt idx="139">
                  <c:v>43678.0</c:v>
                </c:pt>
              </c:numCache>
            </c:numRef>
          </c:xVal>
          <c:yVal>
            <c:numRef>
              <c:f>Gráfica!$B$10:$EK$10</c:f>
              <c:numCache>
                <c:formatCode>General</c:formatCode>
                <c:ptCount val="140"/>
                <c:pt idx="7" formatCode="_(* #,##0_);_(* \(#,##0\);_(* &quot;-&quot;_);_(@_)">
                  <c:v>10631.60532515322</c:v>
                </c:pt>
                <c:pt idx="8" formatCode="_(* #,##0_);_(* \(#,##0\);_(* &quot;-&quot;_);_(@_)">
                  <c:v>6476.550500485793</c:v>
                </c:pt>
                <c:pt idx="9" formatCode="_(* #,##0_);_(* \(#,##0\);_(* &quot;-&quot;_);_(@_)">
                  <c:v>7684.993851684922</c:v>
                </c:pt>
                <c:pt idx="10" formatCode="_(* #,##0_);_(* \(#,##0\);_(* &quot;-&quot;_);_(@_)">
                  <c:v>5575.670688929173</c:v>
                </c:pt>
                <c:pt idx="11" formatCode="_(* #,##0_);_(* \(#,##0\);_(* &quot;-&quot;_);_(@_)">
                  <c:v>3577.019811910074</c:v>
                </c:pt>
                <c:pt idx="19" formatCode="_(* #,##0_);_(* \(#,##0\);_(* &quot;-&quot;_);_(@_)">
                  <c:v>5847.1288819636</c:v>
                </c:pt>
                <c:pt idx="20" formatCode="_(* #,##0_);_(* \(#,##0\);_(* &quot;-&quot;_);_(@_)">
                  <c:v>7652.032513380374</c:v>
                </c:pt>
                <c:pt idx="21" formatCode="_(* #,##0_);_(* \(#,##0\);_(* &quot;-&quot;_);_(@_)">
                  <c:v>7982.01526425912</c:v>
                </c:pt>
                <c:pt idx="22" formatCode="_(* #,##0_);_(* \(#,##0\);_(* &quot;-&quot;_);_(@_)">
                  <c:v>6452.026520172806</c:v>
                </c:pt>
                <c:pt idx="23" formatCode="_(* #,##0_);_(* \(#,##0\);_(* &quot;-&quot;_);_(@_)">
                  <c:v>4528.066040529836</c:v>
                </c:pt>
                <c:pt idx="31" formatCode="_(* #,##0_);_(* \(#,##0\);_(* &quot;-&quot;_);_(@_)">
                  <c:v>11166.35139220574</c:v>
                </c:pt>
                <c:pt idx="32" formatCode="_(* #,##0_);_(* \(#,##0\);_(* &quot;-&quot;_);_(@_)">
                  <c:v>11480.6009641415</c:v>
                </c:pt>
                <c:pt idx="33" formatCode="_(* #,##0_);_(* \(#,##0\);_(* &quot;-&quot;_);_(@_)">
                  <c:v>11588.15592690022</c:v>
                </c:pt>
                <c:pt idx="34" formatCode="_(* #,##0_);_(* \(#,##0\);_(* &quot;-&quot;_);_(@_)">
                  <c:v>9977.479821816394</c:v>
                </c:pt>
                <c:pt idx="35" formatCode="_(* #,##0_);_(* \(#,##0\);_(* &quot;-&quot;_);_(@_)">
                  <c:v>5429.622909892575</c:v>
                </c:pt>
                <c:pt idx="43" formatCode="_(* #,##0_);_(* \(#,##0\);_(* &quot;-&quot;_);_(@_)">
                  <c:v>16666.95158443203</c:v>
                </c:pt>
                <c:pt idx="44" formatCode="_(* #,##0_);_(* \(#,##0\);_(* &quot;-&quot;_);_(@_)">
                  <c:v>15957.3125502601</c:v>
                </c:pt>
                <c:pt idx="45" formatCode="_(* #,##0_);_(* \(#,##0\);_(* &quot;-&quot;_);_(@_)">
                  <c:v>16487.90321385812</c:v>
                </c:pt>
                <c:pt idx="46" formatCode="_(* #,##0_);_(* \(#,##0\);_(* &quot;-&quot;_);_(@_)">
                  <c:v>13526.46704155935</c:v>
                </c:pt>
                <c:pt idx="47" formatCode="_(* #,##0_);_(* \(#,##0\);_(* &quot;-&quot;_);_(@_)">
                  <c:v>7912.417883698116</c:v>
                </c:pt>
                <c:pt idx="55" formatCode="_(* #,##0_);_(* \(#,##0\);_(* &quot;-&quot;_);_(@_)">
                  <c:v>24050.41592645671</c:v>
                </c:pt>
                <c:pt idx="56" formatCode="_(* #,##0_);_(* \(#,##0\);_(* &quot;-&quot;_);_(@_)">
                  <c:v>19995.42824556336</c:v>
                </c:pt>
                <c:pt idx="57" formatCode="_(* #,##0_);_(* \(#,##0\);_(* &quot;-&quot;_);_(@_)">
                  <c:v>18948.40709345283</c:v>
                </c:pt>
                <c:pt idx="58" formatCode="_(* #,##0_);_(* \(#,##0\);_(* &quot;-&quot;_);_(@_)">
                  <c:v>14066.0424184912</c:v>
                </c:pt>
                <c:pt idx="59" formatCode="_(* #,##0_);_(* \(#,##0\);_(* &quot;-&quot;_);_(@_)">
                  <c:v>8401.579121032547</c:v>
                </c:pt>
                <c:pt idx="67" formatCode="_(* #,##0_);_(* \(#,##0\);_(* &quot;-&quot;_);_(@_)">
                  <c:v>12965.13299485442</c:v>
                </c:pt>
                <c:pt idx="68" formatCode="_(* #,##0_);_(* \(#,##0\);_(* &quot;-&quot;_);_(@_)">
                  <c:v>14133.77877295081</c:v>
                </c:pt>
                <c:pt idx="69" formatCode="_(* #,##0_);_(* \(#,##0\);_(* &quot;-&quot;_);_(@_)">
                  <c:v>16768.8404525339</c:v>
                </c:pt>
                <c:pt idx="70" formatCode="_(* #,##0_);_(* \(#,##0\);_(* &quot;-&quot;_);_(@_)">
                  <c:v>12008.95611528391</c:v>
                </c:pt>
                <c:pt idx="71" formatCode="_(* #,##0_);_(* \(#,##0\);_(* &quot;-&quot;_);_(@_)">
                  <c:v>6421.567617269584</c:v>
                </c:pt>
                <c:pt idx="79" formatCode="_(* #,##0_);_(* \(#,##0\);_(* &quot;-&quot;_);_(@_)">
                  <c:v>12133.64907439923</c:v>
                </c:pt>
                <c:pt idx="80" formatCode="_(* #,##0_);_(* \(#,##0\);_(* &quot;-&quot;_);_(@_)">
                  <c:v>9986.481793348594</c:v>
                </c:pt>
                <c:pt idx="81" formatCode="_(* #,##0_);_(* \(#,##0\);_(* &quot;-&quot;_);_(@_)">
                  <c:v>10059.06755111464</c:v>
                </c:pt>
                <c:pt idx="82" formatCode="_(* #,##0_);_(* \(#,##0\);_(* &quot;-&quot;_);_(@_)">
                  <c:v>6937.047044549784</c:v>
                </c:pt>
                <c:pt idx="83" formatCode="_(* #,##0_);_(* \(#,##0\);_(* &quot;-&quot;_);_(@_)">
                  <c:v>3687.583442976251</c:v>
                </c:pt>
                <c:pt idx="91" formatCode="_(* #,##0_);_(* \(#,##0\);_(* &quot;-&quot;_);_(@_)">
                  <c:v>14348.8008551862</c:v>
                </c:pt>
                <c:pt idx="92" formatCode="_(* #,##0_);_(* \(#,##0\);_(* &quot;-&quot;_);_(@_)">
                  <c:v>15123.86146468411</c:v>
                </c:pt>
                <c:pt idx="93" formatCode="_(* #,##0_);_(* \(#,##0\);_(* &quot;-&quot;_);_(@_)">
                  <c:v>17169.63132565485</c:v>
                </c:pt>
                <c:pt idx="94" formatCode="_(* #,##0_);_(* \(#,##0\);_(* &quot;-&quot;_);_(@_)">
                  <c:v>6863.932483395604</c:v>
                </c:pt>
                <c:pt idx="95" formatCode="_(* #,##0_);_(* \(#,##0\);_(* &quot;-&quot;_);_(@_)">
                  <c:v>6160.783157894356</c:v>
                </c:pt>
                <c:pt idx="103" formatCode="_(* #,##0_);_(* \(#,##0\);_(* &quot;-&quot;_);_(@_)">
                  <c:v>25840.89524250483</c:v>
                </c:pt>
                <c:pt idx="104" formatCode="_(* #,##0_);_(* \(#,##0\);_(* &quot;-&quot;_);_(@_)">
                  <c:v>24964.32081207765</c:v>
                </c:pt>
                <c:pt idx="105" formatCode="_(* #,##0_);_(* \(#,##0\);_(* &quot;-&quot;_);_(@_)">
                  <c:v>24576.21595037757</c:v>
                </c:pt>
                <c:pt idx="106" formatCode="_(* #,##0_);_(* \(#,##0\);_(* &quot;-&quot;_);_(@_)">
                  <c:v>20530.01378258308</c:v>
                </c:pt>
                <c:pt idx="107" formatCode="_(* #,##0_);_(* \(#,##0\);_(* &quot;-&quot;_);_(@_)">
                  <c:v>14997.27200017022</c:v>
                </c:pt>
                <c:pt idx="115" formatCode="_(* #,##0_);_(* \(#,##0\);_(* &quot;-&quot;_);_(@_)">
                  <c:v>24173.55066666508</c:v>
                </c:pt>
                <c:pt idx="116" formatCode="_(* #,##0_);_(* \(#,##0\);_(* &quot;-&quot;_);_(@_)">
                  <c:v>22360.4957934262</c:v>
                </c:pt>
                <c:pt idx="117" formatCode="_(* #,##0_);_(* \(#,##0\);_(* &quot;-&quot;_);_(@_)">
                  <c:v>25261.94622972952</c:v>
                </c:pt>
                <c:pt idx="118" formatCode="_(* #,##0_);_(* \(#,##0\);_(* &quot;-&quot;_);_(@_)">
                  <c:v>26869.90842741218</c:v>
                </c:pt>
                <c:pt idx="119" formatCode="_(* #,##0_);_(* \(#,##0\);_(* &quot;-&quot;_);_(@_)">
                  <c:v>20774.52817009004</c:v>
                </c:pt>
                <c:pt idx="127" formatCode="_(* #,##0_);_(* \(#,##0\);_(* &quot;-&quot;_);_(@_)">
                  <c:v>22391.67051317794</c:v>
                </c:pt>
                <c:pt idx="128" formatCode="_(* #,##0_);_(* \(#,##0\);_(* &quot;-&quot;_);_(@_)">
                  <c:v>22365.00539995318</c:v>
                </c:pt>
                <c:pt idx="129" formatCode="_(* #,##0_);_(* \(#,##0\);_(* &quot;-&quot;_);_(@_)">
                  <c:v>27332.43025419066</c:v>
                </c:pt>
                <c:pt idx="130" formatCode="_(* #,##0_);_(* \(#,##0\);_(* &quot;-&quot;_);_(@_)">
                  <c:v>22482.03870964323</c:v>
                </c:pt>
                <c:pt idx="131" formatCode="_(* #,##0_);_(* \(#,##0\);_(* &quot;-&quot;_);_(@_)">
                  <c:v>10887.74380845062</c:v>
                </c:pt>
                <c:pt idx="139" formatCode="_(* #,##0_);_(* \(#,##0\);_(* &quot;-&quot;_);_(@_)">
                  <c:v>37220.57214452974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E81C-4189-84F8-0B8C87BD121D}"/>
            </c:ext>
          </c:extLst>
        </c:ser>
        <c:ser>
          <c:idx val="9"/>
          <c:order val="8"/>
          <c:tx>
            <c:strRef>
              <c:f>Gráfica!$A$11</c:f>
              <c:strCache>
                <c:ptCount val="1"/>
                <c:pt idx="0">
                  <c:v>Pro. Septiembre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tint val="77000"/>
                </a:schemeClr>
              </a:solidFill>
              <a:ln w="9525">
                <a:solidFill>
                  <a:schemeClr val="accent1">
                    <a:tint val="77000"/>
                  </a:schemeClr>
                </a:solidFill>
              </a:ln>
              <a:effectLst/>
            </c:spPr>
          </c:marker>
          <c:xVal>
            <c:numRef>
              <c:f>Gráfica!$B$1:$EC$1</c:f>
              <c:numCache>
                <c:formatCode>mmm\-yy</c:formatCode>
                <c:ptCount val="132"/>
                <c:pt idx="0">
                  <c:v>39448.0</c:v>
                </c:pt>
                <c:pt idx="1">
                  <c:v>39479.0</c:v>
                </c:pt>
                <c:pt idx="2">
                  <c:v>39508.0</c:v>
                </c:pt>
                <c:pt idx="3">
                  <c:v>39539.0</c:v>
                </c:pt>
                <c:pt idx="4">
                  <c:v>39569.0</c:v>
                </c:pt>
                <c:pt idx="5">
                  <c:v>39600.0</c:v>
                </c:pt>
                <c:pt idx="6">
                  <c:v>39630.0</c:v>
                </c:pt>
                <c:pt idx="7">
                  <c:v>39661.0</c:v>
                </c:pt>
                <c:pt idx="8">
                  <c:v>39692.0</c:v>
                </c:pt>
                <c:pt idx="9">
                  <c:v>39722.0</c:v>
                </c:pt>
                <c:pt idx="10">
                  <c:v>39753.0</c:v>
                </c:pt>
                <c:pt idx="11">
                  <c:v>39783.0</c:v>
                </c:pt>
                <c:pt idx="12">
                  <c:v>39814.0</c:v>
                </c:pt>
                <c:pt idx="13">
                  <c:v>39845.0</c:v>
                </c:pt>
                <c:pt idx="14">
                  <c:v>39873.0</c:v>
                </c:pt>
                <c:pt idx="15">
                  <c:v>39904.0</c:v>
                </c:pt>
                <c:pt idx="16">
                  <c:v>39934.0</c:v>
                </c:pt>
                <c:pt idx="17">
                  <c:v>39965.0</c:v>
                </c:pt>
                <c:pt idx="18">
                  <c:v>39995.0</c:v>
                </c:pt>
                <c:pt idx="19">
                  <c:v>40026.0</c:v>
                </c:pt>
                <c:pt idx="20">
                  <c:v>40057.0</c:v>
                </c:pt>
                <c:pt idx="21">
                  <c:v>40087.0</c:v>
                </c:pt>
                <c:pt idx="22">
                  <c:v>40118.0</c:v>
                </c:pt>
                <c:pt idx="23">
                  <c:v>40148.0</c:v>
                </c:pt>
                <c:pt idx="24">
                  <c:v>40179.0</c:v>
                </c:pt>
                <c:pt idx="25">
                  <c:v>40210.0</c:v>
                </c:pt>
                <c:pt idx="26">
                  <c:v>40238.0</c:v>
                </c:pt>
                <c:pt idx="27">
                  <c:v>40269.0</c:v>
                </c:pt>
                <c:pt idx="28">
                  <c:v>40299.0</c:v>
                </c:pt>
                <c:pt idx="29">
                  <c:v>40330.0</c:v>
                </c:pt>
                <c:pt idx="30">
                  <c:v>40360.0</c:v>
                </c:pt>
                <c:pt idx="31">
                  <c:v>40391.0</c:v>
                </c:pt>
                <c:pt idx="32">
                  <c:v>40422.0</c:v>
                </c:pt>
                <c:pt idx="33">
                  <c:v>40452.0</c:v>
                </c:pt>
                <c:pt idx="34">
                  <c:v>40483.0</c:v>
                </c:pt>
                <c:pt idx="35">
                  <c:v>40513.0</c:v>
                </c:pt>
                <c:pt idx="36">
                  <c:v>40544.0</c:v>
                </c:pt>
                <c:pt idx="37">
                  <c:v>40575.0</c:v>
                </c:pt>
                <c:pt idx="38">
                  <c:v>40603.0</c:v>
                </c:pt>
                <c:pt idx="39">
                  <c:v>40634.0</c:v>
                </c:pt>
                <c:pt idx="40">
                  <c:v>40664.0</c:v>
                </c:pt>
                <c:pt idx="41">
                  <c:v>40695.0</c:v>
                </c:pt>
                <c:pt idx="42">
                  <c:v>40725.0</c:v>
                </c:pt>
                <c:pt idx="43">
                  <c:v>40756.0</c:v>
                </c:pt>
                <c:pt idx="44">
                  <c:v>40787.0</c:v>
                </c:pt>
                <c:pt idx="45">
                  <c:v>40817.0</c:v>
                </c:pt>
                <c:pt idx="46">
                  <c:v>40848.0</c:v>
                </c:pt>
                <c:pt idx="47">
                  <c:v>40878.0</c:v>
                </c:pt>
                <c:pt idx="48">
                  <c:v>40909.0</c:v>
                </c:pt>
                <c:pt idx="49">
                  <c:v>40940.0</c:v>
                </c:pt>
                <c:pt idx="50">
                  <c:v>40969.0</c:v>
                </c:pt>
                <c:pt idx="51">
                  <c:v>41000.0</c:v>
                </c:pt>
                <c:pt idx="52">
                  <c:v>41030.0</c:v>
                </c:pt>
                <c:pt idx="53">
                  <c:v>41061.0</c:v>
                </c:pt>
                <c:pt idx="54">
                  <c:v>41091.0</c:v>
                </c:pt>
                <c:pt idx="55">
                  <c:v>41122.0</c:v>
                </c:pt>
                <c:pt idx="56">
                  <c:v>41153.0</c:v>
                </c:pt>
                <c:pt idx="57">
                  <c:v>41183.0</c:v>
                </c:pt>
                <c:pt idx="58">
                  <c:v>41214.0</c:v>
                </c:pt>
                <c:pt idx="59">
                  <c:v>41244.0</c:v>
                </c:pt>
                <c:pt idx="60">
                  <c:v>41275.0</c:v>
                </c:pt>
                <c:pt idx="61">
                  <c:v>41306.0</c:v>
                </c:pt>
                <c:pt idx="62">
                  <c:v>41334.0</c:v>
                </c:pt>
                <c:pt idx="63">
                  <c:v>41365.0</c:v>
                </c:pt>
                <c:pt idx="64">
                  <c:v>41395.0</c:v>
                </c:pt>
                <c:pt idx="65">
                  <c:v>41426.0</c:v>
                </c:pt>
                <c:pt idx="66">
                  <c:v>41456.0</c:v>
                </c:pt>
                <c:pt idx="67">
                  <c:v>41487.0</c:v>
                </c:pt>
                <c:pt idx="68">
                  <c:v>41518.0</c:v>
                </c:pt>
                <c:pt idx="69">
                  <c:v>41548.0</c:v>
                </c:pt>
                <c:pt idx="70">
                  <c:v>41579.0</c:v>
                </c:pt>
                <c:pt idx="71">
                  <c:v>41609.0</c:v>
                </c:pt>
                <c:pt idx="72">
                  <c:v>41640.0</c:v>
                </c:pt>
                <c:pt idx="73">
                  <c:v>41671.0</c:v>
                </c:pt>
                <c:pt idx="74">
                  <c:v>41699.0</c:v>
                </c:pt>
                <c:pt idx="75">
                  <c:v>41730.0</c:v>
                </c:pt>
                <c:pt idx="76">
                  <c:v>41760.0</c:v>
                </c:pt>
                <c:pt idx="77">
                  <c:v>41791.0</c:v>
                </c:pt>
                <c:pt idx="78">
                  <c:v>41821.0</c:v>
                </c:pt>
                <c:pt idx="79">
                  <c:v>41852.0</c:v>
                </c:pt>
                <c:pt idx="80">
                  <c:v>41883.0</c:v>
                </c:pt>
                <c:pt idx="81">
                  <c:v>41913.0</c:v>
                </c:pt>
                <c:pt idx="82">
                  <c:v>41944.0</c:v>
                </c:pt>
                <c:pt idx="83">
                  <c:v>41974.0</c:v>
                </c:pt>
                <c:pt idx="84">
                  <c:v>42005.0</c:v>
                </c:pt>
                <c:pt idx="85">
                  <c:v>42036.0</c:v>
                </c:pt>
                <c:pt idx="86">
                  <c:v>42064.0</c:v>
                </c:pt>
                <c:pt idx="87">
                  <c:v>42095.0</c:v>
                </c:pt>
                <c:pt idx="88">
                  <c:v>42125.0</c:v>
                </c:pt>
                <c:pt idx="89">
                  <c:v>42156.0</c:v>
                </c:pt>
                <c:pt idx="90">
                  <c:v>42186.0</c:v>
                </c:pt>
                <c:pt idx="91">
                  <c:v>42217.0</c:v>
                </c:pt>
                <c:pt idx="92">
                  <c:v>42248.0</c:v>
                </c:pt>
                <c:pt idx="93">
                  <c:v>42278.0</c:v>
                </c:pt>
                <c:pt idx="94">
                  <c:v>42309.0</c:v>
                </c:pt>
                <c:pt idx="95">
                  <c:v>42339.0</c:v>
                </c:pt>
                <c:pt idx="96">
                  <c:v>42370.0</c:v>
                </c:pt>
                <c:pt idx="97">
                  <c:v>42401.0</c:v>
                </c:pt>
                <c:pt idx="98">
                  <c:v>42430.0</c:v>
                </c:pt>
                <c:pt idx="99">
                  <c:v>42461.0</c:v>
                </c:pt>
                <c:pt idx="100">
                  <c:v>42491.0</c:v>
                </c:pt>
                <c:pt idx="101">
                  <c:v>42522.0</c:v>
                </c:pt>
                <c:pt idx="102">
                  <c:v>42552.0</c:v>
                </c:pt>
                <c:pt idx="103">
                  <c:v>42583.0</c:v>
                </c:pt>
                <c:pt idx="104">
                  <c:v>42614.0</c:v>
                </c:pt>
                <c:pt idx="105">
                  <c:v>42644.0</c:v>
                </c:pt>
                <c:pt idx="106">
                  <c:v>42675.0</c:v>
                </c:pt>
                <c:pt idx="107">
                  <c:v>42705.0</c:v>
                </c:pt>
                <c:pt idx="108">
                  <c:v>42736.0</c:v>
                </c:pt>
                <c:pt idx="109">
                  <c:v>42767.0</c:v>
                </c:pt>
                <c:pt idx="110">
                  <c:v>42795.0</c:v>
                </c:pt>
                <c:pt idx="111">
                  <c:v>42826.0</c:v>
                </c:pt>
                <c:pt idx="112">
                  <c:v>42856.0</c:v>
                </c:pt>
                <c:pt idx="113">
                  <c:v>42887.0</c:v>
                </c:pt>
                <c:pt idx="114">
                  <c:v>42917.0</c:v>
                </c:pt>
                <c:pt idx="115">
                  <c:v>42948.0</c:v>
                </c:pt>
                <c:pt idx="116">
                  <c:v>42979.0</c:v>
                </c:pt>
                <c:pt idx="117">
                  <c:v>43009.0</c:v>
                </c:pt>
                <c:pt idx="118">
                  <c:v>43040.0</c:v>
                </c:pt>
                <c:pt idx="119">
                  <c:v>43070.0</c:v>
                </c:pt>
                <c:pt idx="120">
                  <c:v>43101.0</c:v>
                </c:pt>
                <c:pt idx="121">
                  <c:v>43132.0</c:v>
                </c:pt>
                <c:pt idx="122">
                  <c:v>43160.0</c:v>
                </c:pt>
                <c:pt idx="123">
                  <c:v>43191.0</c:v>
                </c:pt>
                <c:pt idx="124">
                  <c:v>43221.0</c:v>
                </c:pt>
                <c:pt idx="125">
                  <c:v>43252.0</c:v>
                </c:pt>
                <c:pt idx="126">
                  <c:v>43282.0</c:v>
                </c:pt>
                <c:pt idx="127">
                  <c:v>43313.0</c:v>
                </c:pt>
                <c:pt idx="128">
                  <c:v>43344.0</c:v>
                </c:pt>
                <c:pt idx="129">
                  <c:v>43374.0</c:v>
                </c:pt>
                <c:pt idx="130">
                  <c:v>43405.0</c:v>
                </c:pt>
                <c:pt idx="131">
                  <c:v>43435.0</c:v>
                </c:pt>
              </c:numCache>
            </c:numRef>
          </c:xVal>
          <c:yVal>
            <c:numRef>
              <c:f>Gráfica!$B$11:$EK$11</c:f>
              <c:numCache>
                <c:formatCode>General</c:formatCode>
                <c:ptCount val="140"/>
                <c:pt idx="8" formatCode="_(* #,##0_);_(* \(#,##0\);_(* &quot;-&quot;_);_(@_)">
                  <c:v>6627.723238617682</c:v>
                </c:pt>
                <c:pt idx="9" formatCode="_(* #,##0_);_(* \(#,##0\);_(* &quot;-&quot;_);_(@_)">
                  <c:v>7302.131479378045</c:v>
                </c:pt>
                <c:pt idx="10" formatCode="_(* #,##0_);_(* \(#,##0\);_(* &quot;-&quot;_);_(@_)">
                  <c:v>4597.037979690876</c:v>
                </c:pt>
                <c:pt idx="11" formatCode="_(* #,##0_);_(* \(#,##0\);_(* &quot;-&quot;_);_(@_)">
                  <c:v>3001.927888247156</c:v>
                </c:pt>
                <c:pt idx="20" formatCode="_(* #,##0_);_(* \(#,##0\);_(* &quot;-&quot;_);_(@_)">
                  <c:v>7752.008333019875</c:v>
                </c:pt>
                <c:pt idx="21" formatCode="_(* #,##0_);_(* \(#,##0\);_(* &quot;-&quot;_);_(@_)">
                  <c:v>9300.09474257001</c:v>
                </c:pt>
                <c:pt idx="22" formatCode="_(* #,##0_);_(* \(#,##0\);_(* &quot;-&quot;_);_(@_)">
                  <c:v>7381.39627672438</c:v>
                </c:pt>
                <c:pt idx="23" formatCode="_(* #,##0_);_(* \(#,##0\);_(* &quot;-&quot;_);_(@_)">
                  <c:v>5613.14480059987</c:v>
                </c:pt>
                <c:pt idx="32" formatCode="_(* #,##0_);_(* \(#,##0\);_(* &quot;-&quot;_);_(@_)">
                  <c:v>12573.62956930793</c:v>
                </c:pt>
                <c:pt idx="33" formatCode="_(* #,##0_);_(* \(#,##0\);_(* &quot;-&quot;_);_(@_)">
                  <c:v>11567.31203357143</c:v>
                </c:pt>
                <c:pt idx="34" formatCode="_(* #,##0_);_(* \(#,##0\);_(* &quot;-&quot;_);_(@_)">
                  <c:v>10479.49760466012</c:v>
                </c:pt>
                <c:pt idx="35" formatCode="_(* #,##0_);_(* \(#,##0\);_(* &quot;-&quot;_);_(@_)">
                  <c:v>6786.197682144548</c:v>
                </c:pt>
                <c:pt idx="44" formatCode="_(* #,##0_);_(* \(#,##0\);_(* &quot;-&quot;_);_(@_)">
                  <c:v>16125.48724387094</c:v>
                </c:pt>
                <c:pt idx="45" formatCode="_(* #,##0_);_(* \(#,##0\);_(* &quot;-&quot;_);_(@_)">
                  <c:v>16222.65999824101</c:v>
                </c:pt>
                <c:pt idx="46" formatCode="_(* #,##0_);_(* \(#,##0\);_(* &quot;-&quot;_);_(@_)">
                  <c:v>12996.59261516138</c:v>
                </c:pt>
                <c:pt idx="47" formatCode="_(* #,##0_);_(* \(#,##0\);_(* &quot;-&quot;_);_(@_)">
                  <c:v>7506.11398819862</c:v>
                </c:pt>
                <c:pt idx="56" formatCode="_(* #,##0_);_(* \(#,##0\);_(* &quot;-&quot;_);_(@_)">
                  <c:v>20838.17710425788</c:v>
                </c:pt>
                <c:pt idx="57" formatCode="_(* #,##0_);_(* \(#,##0\);_(* &quot;-&quot;_);_(@_)">
                  <c:v>20494.43555383102</c:v>
                </c:pt>
                <c:pt idx="58" formatCode="_(* #,##0_);_(* \(#,##0\);_(* &quot;-&quot;_);_(@_)">
                  <c:v>15056.57292146817</c:v>
                </c:pt>
                <c:pt idx="59" formatCode="_(* #,##0_);_(* \(#,##0\);_(* &quot;-&quot;_);_(@_)">
                  <c:v>9157.201341601623</c:v>
                </c:pt>
                <c:pt idx="68" formatCode="_(* #,##0_);_(* \(#,##0\);_(* &quot;-&quot;_);_(@_)">
                  <c:v>14578.68396575117</c:v>
                </c:pt>
                <c:pt idx="69" formatCode="_(* #,##0_);_(* \(#,##0\);_(* &quot;-&quot;_);_(@_)">
                  <c:v>17874.92893046442</c:v>
                </c:pt>
                <c:pt idx="70" formatCode="_(* #,##0_);_(* \(#,##0\);_(* &quot;-&quot;_);_(@_)">
                  <c:v>11725.04842766564</c:v>
                </c:pt>
                <c:pt idx="71" formatCode="_(* #,##0_);_(* \(#,##0\);_(* &quot;-&quot;_);_(@_)">
                  <c:v>5547.002509899012</c:v>
                </c:pt>
                <c:pt idx="80" formatCode="_(* #,##0_);_(* \(#,##0\);_(* &quot;-&quot;_);_(@_)">
                  <c:v>12487.07212105505</c:v>
                </c:pt>
                <c:pt idx="81" formatCode="_(* #,##0_);_(* \(#,##0\);_(* &quot;-&quot;_);_(@_)">
                  <c:v>10857.1719718644</c:v>
                </c:pt>
                <c:pt idx="82" formatCode="_(* #,##0_);_(* \(#,##0\);_(* &quot;-&quot;_);_(@_)">
                  <c:v>7378.03828354958</c:v>
                </c:pt>
                <c:pt idx="83" formatCode="_(* #,##0_);_(* \(#,##0\);_(* &quot;-&quot;_);_(@_)">
                  <c:v>4064.144373598556</c:v>
                </c:pt>
                <c:pt idx="92" formatCode="_(* #,##0_);_(* \(#,##0\);_(* &quot;-&quot;_);_(@_)">
                  <c:v>15073.27492541856</c:v>
                </c:pt>
                <c:pt idx="93" formatCode="_(* #,##0_);_(* \(#,##0\);_(* &quot;-&quot;_);_(@_)">
                  <c:v>16187.28112944974</c:v>
                </c:pt>
                <c:pt idx="94" formatCode="_(* #,##0_);_(* \(#,##0\);_(* &quot;-&quot;_);_(@_)">
                  <c:v>7118.17829072622</c:v>
                </c:pt>
                <c:pt idx="95" formatCode="_(* #,##0_);_(* \(#,##0\);_(* &quot;-&quot;_);_(@_)">
                  <c:v>5610.93522606799</c:v>
                </c:pt>
                <c:pt idx="104" formatCode="_(* #,##0_);_(* \(#,##0\);_(* &quot;-&quot;_);_(@_)">
                  <c:v>24226.67520466497</c:v>
                </c:pt>
                <c:pt idx="105" formatCode="_(* #,##0_);_(* \(#,##0\);_(* &quot;-&quot;_);_(@_)">
                  <c:v>24966.75550644267</c:v>
                </c:pt>
                <c:pt idx="106" formatCode="_(* #,##0_);_(* \(#,##0\);_(* &quot;-&quot;_);_(@_)">
                  <c:v>19580.25029733582</c:v>
                </c:pt>
                <c:pt idx="107" formatCode="_(* #,##0_);_(* \(#,##0\);_(* &quot;-&quot;_);_(@_)">
                  <c:v>14584.21220218155</c:v>
                </c:pt>
                <c:pt idx="116" formatCode="_(* #,##0_);_(* \(#,##0\);_(* &quot;-&quot;_);_(@_)">
                  <c:v>26883.72965011558</c:v>
                </c:pt>
                <c:pt idx="117" formatCode="_(* #,##0_);_(* \(#,##0\);_(* &quot;-&quot;_);_(@_)">
                  <c:v>30108.94768689216</c:v>
                </c:pt>
                <c:pt idx="118" formatCode="_(* #,##0_);_(* \(#,##0\);_(* &quot;-&quot;_);_(@_)">
                  <c:v>26381.81738456939</c:v>
                </c:pt>
                <c:pt idx="119" formatCode="_(* #,##0_);_(* \(#,##0\);_(* &quot;-&quot;_);_(@_)">
                  <c:v>19840.25854142933</c:v>
                </c:pt>
                <c:pt idx="128" formatCode="_(* #,##0_);_(* \(#,##0\);_(* &quot;-&quot;_);_(@_)">
                  <c:v>21081.20053653337</c:v>
                </c:pt>
                <c:pt idx="129" formatCode="_(* #,##0_);_(* \(#,##0\);_(* &quot;-&quot;_);_(@_)">
                  <c:v>26175.37945185735</c:v>
                </c:pt>
                <c:pt idx="130" formatCode="_(* #,##0_);_(* \(#,##0\);_(* &quot;-&quot;_);_(@_)">
                  <c:v>21955.35425930793</c:v>
                </c:pt>
                <c:pt idx="131" formatCode="_(* #,##0_);_(* \(#,##0\);_(* &quot;-&quot;_);_(@_)">
                  <c:v>11543.00282067435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E81C-4189-84F8-0B8C87BD121D}"/>
            </c:ext>
          </c:extLst>
        </c:ser>
        <c:ser>
          <c:idx val="10"/>
          <c:order val="9"/>
          <c:tx>
            <c:strRef>
              <c:f>Gráfica!$A$12</c:f>
              <c:strCache>
                <c:ptCount val="1"/>
                <c:pt idx="0">
                  <c:v>Pro. Octubre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tint val="68000"/>
                </a:schemeClr>
              </a:solidFill>
              <a:ln w="9525">
                <a:solidFill>
                  <a:schemeClr val="accent1">
                    <a:tint val="68000"/>
                  </a:schemeClr>
                </a:solidFill>
              </a:ln>
              <a:effectLst/>
            </c:spPr>
          </c:marker>
          <c:xVal>
            <c:numRef>
              <c:f>Gráfica!$B$1:$EK$1</c:f>
              <c:numCache>
                <c:formatCode>mmm\-yy</c:formatCode>
                <c:ptCount val="140"/>
                <c:pt idx="0">
                  <c:v>39448.0</c:v>
                </c:pt>
                <c:pt idx="1">
                  <c:v>39479.0</c:v>
                </c:pt>
                <c:pt idx="2">
                  <c:v>39508.0</c:v>
                </c:pt>
                <c:pt idx="3">
                  <c:v>39539.0</c:v>
                </c:pt>
                <c:pt idx="4">
                  <c:v>39569.0</c:v>
                </c:pt>
                <c:pt idx="5">
                  <c:v>39600.0</c:v>
                </c:pt>
                <c:pt idx="6">
                  <c:v>39630.0</c:v>
                </c:pt>
                <c:pt idx="7">
                  <c:v>39661.0</c:v>
                </c:pt>
                <c:pt idx="8">
                  <c:v>39692.0</c:v>
                </c:pt>
                <c:pt idx="9">
                  <c:v>39722.0</c:v>
                </c:pt>
                <c:pt idx="10">
                  <c:v>39753.0</c:v>
                </c:pt>
                <c:pt idx="11">
                  <c:v>39783.0</c:v>
                </c:pt>
                <c:pt idx="12">
                  <c:v>39814.0</c:v>
                </c:pt>
                <c:pt idx="13">
                  <c:v>39845.0</c:v>
                </c:pt>
                <c:pt idx="14">
                  <c:v>39873.0</c:v>
                </c:pt>
                <c:pt idx="15">
                  <c:v>39904.0</c:v>
                </c:pt>
                <c:pt idx="16">
                  <c:v>39934.0</c:v>
                </c:pt>
                <c:pt idx="17">
                  <c:v>39965.0</c:v>
                </c:pt>
                <c:pt idx="18">
                  <c:v>39995.0</c:v>
                </c:pt>
                <c:pt idx="19">
                  <c:v>40026.0</c:v>
                </c:pt>
                <c:pt idx="20">
                  <c:v>40057.0</c:v>
                </c:pt>
                <c:pt idx="21">
                  <c:v>40087.0</c:v>
                </c:pt>
                <c:pt idx="22">
                  <c:v>40118.0</c:v>
                </c:pt>
                <c:pt idx="23">
                  <c:v>40148.0</c:v>
                </c:pt>
                <c:pt idx="24">
                  <c:v>40179.0</c:v>
                </c:pt>
                <c:pt idx="25">
                  <c:v>40210.0</c:v>
                </c:pt>
                <c:pt idx="26">
                  <c:v>40238.0</c:v>
                </c:pt>
                <c:pt idx="27">
                  <c:v>40269.0</c:v>
                </c:pt>
                <c:pt idx="28">
                  <c:v>40299.0</c:v>
                </c:pt>
                <c:pt idx="29">
                  <c:v>40330.0</c:v>
                </c:pt>
                <c:pt idx="30">
                  <c:v>40360.0</c:v>
                </c:pt>
                <c:pt idx="31">
                  <c:v>40391.0</c:v>
                </c:pt>
                <c:pt idx="32">
                  <c:v>40422.0</c:v>
                </c:pt>
                <c:pt idx="33">
                  <c:v>40452.0</c:v>
                </c:pt>
                <c:pt idx="34">
                  <c:v>40483.0</c:v>
                </c:pt>
                <c:pt idx="35">
                  <c:v>40513.0</c:v>
                </c:pt>
                <c:pt idx="36">
                  <c:v>40544.0</c:v>
                </c:pt>
                <c:pt idx="37">
                  <c:v>40575.0</c:v>
                </c:pt>
                <c:pt idx="38">
                  <c:v>40603.0</c:v>
                </c:pt>
                <c:pt idx="39">
                  <c:v>40634.0</c:v>
                </c:pt>
                <c:pt idx="40">
                  <c:v>40664.0</c:v>
                </c:pt>
                <c:pt idx="41">
                  <c:v>40695.0</c:v>
                </c:pt>
                <c:pt idx="42">
                  <c:v>40725.0</c:v>
                </c:pt>
                <c:pt idx="43">
                  <c:v>40756.0</c:v>
                </c:pt>
                <c:pt idx="44">
                  <c:v>40787.0</c:v>
                </c:pt>
                <c:pt idx="45">
                  <c:v>40817.0</c:v>
                </c:pt>
                <c:pt idx="46">
                  <c:v>40848.0</c:v>
                </c:pt>
                <c:pt idx="47">
                  <c:v>40878.0</c:v>
                </c:pt>
                <c:pt idx="48">
                  <c:v>40909.0</c:v>
                </c:pt>
                <c:pt idx="49">
                  <c:v>40940.0</c:v>
                </c:pt>
                <c:pt idx="50">
                  <c:v>40969.0</c:v>
                </c:pt>
                <c:pt idx="51">
                  <c:v>41000.0</c:v>
                </c:pt>
                <c:pt idx="52">
                  <c:v>41030.0</c:v>
                </c:pt>
                <c:pt idx="53">
                  <c:v>41061.0</c:v>
                </c:pt>
                <c:pt idx="54">
                  <c:v>41091.0</c:v>
                </c:pt>
                <c:pt idx="55">
                  <c:v>41122.0</c:v>
                </c:pt>
                <c:pt idx="56">
                  <c:v>41153.0</c:v>
                </c:pt>
                <c:pt idx="57">
                  <c:v>41183.0</c:v>
                </c:pt>
                <c:pt idx="58">
                  <c:v>41214.0</c:v>
                </c:pt>
                <c:pt idx="59">
                  <c:v>41244.0</c:v>
                </c:pt>
                <c:pt idx="60">
                  <c:v>41275.0</c:v>
                </c:pt>
                <c:pt idx="61">
                  <c:v>41306.0</c:v>
                </c:pt>
                <c:pt idx="62">
                  <c:v>41334.0</c:v>
                </c:pt>
                <c:pt idx="63">
                  <c:v>41365.0</c:v>
                </c:pt>
                <c:pt idx="64">
                  <c:v>41395.0</c:v>
                </c:pt>
                <c:pt idx="65">
                  <c:v>41426.0</c:v>
                </c:pt>
                <c:pt idx="66">
                  <c:v>41456.0</c:v>
                </c:pt>
                <c:pt idx="67">
                  <c:v>41487.0</c:v>
                </c:pt>
                <c:pt idx="68">
                  <c:v>41518.0</c:v>
                </c:pt>
                <c:pt idx="69">
                  <c:v>41548.0</c:v>
                </c:pt>
                <c:pt idx="70">
                  <c:v>41579.0</c:v>
                </c:pt>
                <c:pt idx="71">
                  <c:v>41609.0</c:v>
                </c:pt>
                <c:pt idx="72">
                  <c:v>41640.0</c:v>
                </c:pt>
                <c:pt idx="73">
                  <c:v>41671.0</c:v>
                </c:pt>
                <c:pt idx="74">
                  <c:v>41699.0</c:v>
                </c:pt>
                <c:pt idx="75">
                  <c:v>41730.0</c:v>
                </c:pt>
                <c:pt idx="76">
                  <c:v>41760.0</c:v>
                </c:pt>
                <c:pt idx="77">
                  <c:v>41791.0</c:v>
                </c:pt>
                <c:pt idx="78">
                  <c:v>41821.0</c:v>
                </c:pt>
                <c:pt idx="79">
                  <c:v>41852.0</c:v>
                </c:pt>
                <c:pt idx="80">
                  <c:v>41883.0</c:v>
                </c:pt>
                <c:pt idx="81">
                  <c:v>41913.0</c:v>
                </c:pt>
                <c:pt idx="82">
                  <c:v>41944.0</c:v>
                </c:pt>
                <c:pt idx="83">
                  <c:v>41974.0</c:v>
                </c:pt>
                <c:pt idx="84">
                  <c:v>42005.0</c:v>
                </c:pt>
                <c:pt idx="85">
                  <c:v>42036.0</c:v>
                </c:pt>
                <c:pt idx="86">
                  <c:v>42064.0</c:v>
                </c:pt>
                <c:pt idx="87">
                  <c:v>42095.0</c:v>
                </c:pt>
                <c:pt idx="88">
                  <c:v>42125.0</c:v>
                </c:pt>
                <c:pt idx="89">
                  <c:v>42156.0</c:v>
                </c:pt>
                <c:pt idx="90">
                  <c:v>42186.0</c:v>
                </c:pt>
                <c:pt idx="91">
                  <c:v>42217.0</c:v>
                </c:pt>
                <c:pt idx="92">
                  <c:v>42248.0</c:v>
                </c:pt>
                <c:pt idx="93">
                  <c:v>42278.0</c:v>
                </c:pt>
                <c:pt idx="94">
                  <c:v>42309.0</c:v>
                </c:pt>
                <c:pt idx="95">
                  <c:v>42339.0</c:v>
                </c:pt>
                <c:pt idx="96">
                  <c:v>42370.0</c:v>
                </c:pt>
                <c:pt idx="97">
                  <c:v>42401.0</c:v>
                </c:pt>
                <c:pt idx="98">
                  <c:v>42430.0</c:v>
                </c:pt>
                <c:pt idx="99">
                  <c:v>42461.0</c:v>
                </c:pt>
                <c:pt idx="100">
                  <c:v>42491.0</c:v>
                </c:pt>
                <c:pt idx="101">
                  <c:v>42522.0</c:v>
                </c:pt>
                <c:pt idx="102">
                  <c:v>42552.0</c:v>
                </c:pt>
                <c:pt idx="103">
                  <c:v>42583.0</c:v>
                </c:pt>
                <c:pt idx="104">
                  <c:v>42614.0</c:v>
                </c:pt>
                <c:pt idx="105">
                  <c:v>42644.0</c:v>
                </c:pt>
                <c:pt idx="106">
                  <c:v>42675.0</c:v>
                </c:pt>
                <c:pt idx="107">
                  <c:v>42705.0</c:v>
                </c:pt>
                <c:pt idx="108">
                  <c:v>42736.0</c:v>
                </c:pt>
                <c:pt idx="109">
                  <c:v>42767.0</c:v>
                </c:pt>
                <c:pt idx="110">
                  <c:v>42795.0</c:v>
                </c:pt>
                <c:pt idx="111">
                  <c:v>42826.0</c:v>
                </c:pt>
                <c:pt idx="112">
                  <c:v>42856.0</c:v>
                </c:pt>
                <c:pt idx="113">
                  <c:v>42887.0</c:v>
                </c:pt>
                <c:pt idx="114">
                  <c:v>42917.0</c:v>
                </c:pt>
                <c:pt idx="115">
                  <c:v>42948.0</c:v>
                </c:pt>
                <c:pt idx="116">
                  <c:v>42979.0</c:v>
                </c:pt>
                <c:pt idx="117">
                  <c:v>43009.0</c:v>
                </c:pt>
                <c:pt idx="118">
                  <c:v>43040.0</c:v>
                </c:pt>
                <c:pt idx="119">
                  <c:v>43070.0</c:v>
                </c:pt>
                <c:pt idx="120">
                  <c:v>43101.0</c:v>
                </c:pt>
                <c:pt idx="121">
                  <c:v>43132.0</c:v>
                </c:pt>
                <c:pt idx="122">
                  <c:v>43160.0</c:v>
                </c:pt>
                <c:pt idx="123">
                  <c:v>43191.0</c:v>
                </c:pt>
                <c:pt idx="124">
                  <c:v>43221.0</c:v>
                </c:pt>
                <c:pt idx="125">
                  <c:v>43252.0</c:v>
                </c:pt>
                <c:pt idx="126">
                  <c:v>43282.0</c:v>
                </c:pt>
                <c:pt idx="127">
                  <c:v>43313.0</c:v>
                </c:pt>
                <c:pt idx="128">
                  <c:v>43344.0</c:v>
                </c:pt>
                <c:pt idx="129">
                  <c:v>43374.0</c:v>
                </c:pt>
                <c:pt idx="130">
                  <c:v>43405.0</c:v>
                </c:pt>
                <c:pt idx="131">
                  <c:v>43435.0</c:v>
                </c:pt>
                <c:pt idx="132">
                  <c:v>43466.0</c:v>
                </c:pt>
                <c:pt idx="133">
                  <c:v>43497.0</c:v>
                </c:pt>
                <c:pt idx="134">
                  <c:v>43525.0</c:v>
                </c:pt>
                <c:pt idx="135">
                  <c:v>43556.0</c:v>
                </c:pt>
                <c:pt idx="136">
                  <c:v>43586.0</c:v>
                </c:pt>
                <c:pt idx="137">
                  <c:v>43617.0</c:v>
                </c:pt>
                <c:pt idx="138">
                  <c:v>43647.0</c:v>
                </c:pt>
                <c:pt idx="139">
                  <c:v>43678.0</c:v>
                </c:pt>
              </c:numCache>
            </c:numRef>
          </c:xVal>
          <c:yVal>
            <c:numRef>
              <c:f>Gráfica!$B$12:$EK$12</c:f>
              <c:numCache>
                <c:formatCode>General</c:formatCode>
                <c:ptCount val="140"/>
                <c:pt idx="9" formatCode="_(* #,##0_);_(* \(#,##0\);_(* &quot;-&quot;_);_(@_)">
                  <c:v>7425.534738577265</c:v>
                </c:pt>
                <c:pt idx="10" formatCode="_(* #,##0_);_(* \(#,##0\);_(* &quot;-&quot;_);_(@_)">
                  <c:v>4797.00521852537</c:v>
                </c:pt>
                <c:pt idx="11" formatCode="_(* #,##0_);_(* \(#,##0\);_(* &quot;-&quot;_);_(@_)">
                  <c:v>3066.699049741512</c:v>
                </c:pt>
                <c:pt idx="21" formatCode="_(* #,##0_);_(* \(#,##0\);_(* &quot;-&quot;_);_(@_)">
                  <c:v>9242.097567160608</c:v>
                </c:pt>
                <c:pt idx="22" formatCode="_(* #,##0_);_(* \(#,##0\);_(* &quot;-&quot;_);_(@_)">
                  <c:v>6660.923149766767</c:v>
                </c:pt>
                <c:pt idx="23" formatCode="_(* #,##0_);_(* \(#,##0\);_(* &quot;-&quot;_);_(@_)">
                  <c:v>5188.801587846352</c:v>
                </c:pt>
                <c:pt idx="33" formatCode="_(* #,##0_);_(* \(#,##0\);_(* &quot;-&quot;_);_(@_)">
                  <c:v>12396.46550326559</c:v>
                </c:pt>
                <c:pt idx="34" formatCode="_(* #,##0_);_(* \(#,##0\);_(* &quot;-&quot;_);_(@_)">
                  <c:v>9830.982960728936</c:v>
                </c:pt>
                <c:pt idx="35" formatCode="_(* #,##0_);_(* \(#,##0\);_(* &quot;-&quot;_);_(@_)">
                  <c:v>5071.50864938699</c:v>
                </c:pt>
                <c:pt idx="45" formatCode="_(* #,##0_);_(* \(#,##0\);_(* &quot;-&quot;_);_(@_)">
                  <c:v>17461.5972485445</c:v>
                </c:pt>
                <c:pt idx="46" formatCode="_(* #,##0_);_(* \(#,##0\);_(* &quot;-&quot;_);_(@_)">
                  <c:v>13824.86936460761</c:v>
                </c:pt>
                <c:pt idx="47" formatCode="_(* #,##0_);_(* \(#,##0\);_(* &quot;-&quot;_);_(@_)">
                  <c:v>7902.615077048054</c:v>
                </c:pt>
                <c:pt idx="57" formatCode="_(* #,##0_);_(* \(#,##0\);_(* &quot;-&quot;_);_(@_)">
                  <c:v>21047.31178272943</c:v>
                </c:pt>
                <c:pt idx="58" formatCode="_(* #,##0_);_(* \(#,##0\);_(* &quot;-&quot;_);_(@_)">
                  <c:v>15882.42872600046</c:v>
                </c:pt>
                <c:pt idx="59" formatCode="_(* #,##0_);_(* \(#,##0\);_(* &quot;-&quot;_);_(@_)">
                  <c:v>9283.217439660064</c:v>
                </c:pt>
                <c:pt idx="69" formatCode="_(* #,##0_);_(* \(#,##0\);_(* &quot;-&quot;_);_(@_)">
                  <c:v>18321.19912734305</c:v>
                </c:pt>
                <c:pt idx="70" formatCode="_(* #,##0_);_(* \(#,##0\);_(* &quot;-&quot;_);_(@_)">
                  <c:v>11612.56506818795</c:v>
                </c:pt>
                <c:pt idx="71" formatCode="_(* #,##0_);_(* \(#,##0\);_(* &quot;-&quot;_);_(@_)">
                  <c:v>7511.971192824228</c:v>
                </c:pt>
                <c:pt idx="81" formatCode="_(* #,##0_);_(* \(#,##0\);_(* &quot;-&quot;_);_(@_)">
                  <c:v>13439.13897841506</c:v>
                </c:pt>
                <c:pt idx="82" formatCode="_(* #,##0_);_(* \(#,##0\);_(* &quot;-&quot;_);_(@_)">
                  <c:v>10458.21014878269</c:v>
                </c:pt>
                <c:pt idx="83" formatCode="_(* #,##0_);_(* \(#,##0\);_(* &quot;-&quot;_);_(@_)">
                  <c:v>6917.90697866634</c:v>
                </c:pt>
                <c:pt idx="93" formatCode="_(* #,##0_);_(* \(#,##0\);_(* &quot;-&quot;_);_(@_)">
                  <c:v>16577.83283289861</c:v>
                </c:pt>
                <c:pt idx="94" formatCode="_(* #,##0_);_(* \(#,##0\);_(* &quot;-&quot;_);_(@_)">
                  <c:v>7714.541447734427</c:v>
                </c:pt>
                <c:pt idx="95" formatCode="_(* #,##0_);_(* \(#,##0\);_(* &quot;-&quot;_);_(@_)">
                  <c:v>5441.743303808322</c:v>
                </c:pt>
                <c:pt idx="105" formatCode="_(* #,##0_);_(* \(#,##0\);_(* &quot;-&quot;_);_(@_)">
                  <c:v>25077.46434209356</c:v>
                </c:pt>
                <c:pt idx="106" formatCode="_(* #,##0_);_(* \(#,##0\);_(* &quot;-&quot;_);_(@_)">
                  <c:v>20257.84644803281</c:v>
                </c:pt>
                <c:pt idx="107" formatCode="_(* #,##0_);_(* \(#,##0\);_(* &quot;-&quot;_);_(@_)">
                  <c:v>16151.28770779026</c:v>
                </c:pt>
                <c:pt idx="117" formatCode="_(* #,##0_);_(* \(#,##0\);_(* &quot;-&quot;_);_(@_)">
                  <c:v>28982.62893374727</c:v>
                </c:pt>
                <c:pt idx="118" formatCode="_(* #,##0_);_(* \(#,##0\);_(* &quot;-&quot;_);_(@_)">
                  <c:v>24064.09942700358</c:v>
                </c:pt>
                <c:pt idx="119" formatCode="_(* #,##0_);_(* \(#,##0\);_(* &quot;-&quot;_);_(@_)">
                  <c:v>20338.79600926586</c:v>
                </c:pt>
                <c:pt idx="129" formatCode="_(* #,##0_);_(* \(#,##0\);_(* &quot;-&quot;_);_(@_)">
                  <c:v>25012.53706079705</c:v>
                </c:pt>
                <c:pt idx="130" formatCode="_(* #,##0_);_(* \(#,##0\);_(* &quot;-&quot;_);_(@_)">
                  <c:v>20152.40209938127</c:v>
                </c:pt>
                <c:pt idx="131" formatCode="_(* #,##0_);_(* \(#,##0\);_(* &quot;-&quot;_);_(@_)">
                  <c:v>8367.913744507626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E81C-4189-84F8-0B8C87BD121D}"/>
            </c:ext>
          </c:extLst>
        </c:ser>
        <c:ser>
          <c:idx val="11"/>
          <c:order val="10"/>
          <c:tx>
            <c:strRef>
              <c:f>Gráfica!$A$13</c:f>
              <c:strCache>
                <c:ptCount val="1"/>
                <c:pt idx="0">
                  <c:v>Pro. Noviembre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tint val="58000"/>
                </a:schemeClr>
              </a:solidFill>
              <a:ln w="9525">
                <a:solidFill>
                  <a:schemeClr val="accent1">
                    <a:tint val="58000"/>
                  </a:schemeClr>
                </a:solidFill>
              </a:ln>
              <a:effectLst/>
            </c:spPr>
          </c:marker>
          <c:xVal>
            <c:numRef>
              <c:f>Gráfica!$B$1:$EC$1</c:f>
              <c:numCache>
                <c:formatCode>mmm\-yy</c:formatCode>
                <c:ptCount val="132"/>
                <c:pt idx="0">
                  <c:v>39448.0</c:v>
                </c:pt>
                <c:pt idx="1">
                  <c:v>39479.0</c:v>
                </c:pt>
                <c:pt idx="2">
                  <c:v>39508.0</c:v>
                </c:pt>
                <c:pt idx="3">
                  <c:v>39539.0</c:v>
                </c:pt>
                <c:pt idx="4">
                  <c:v>39569.0</c:v>
                </c:pt>
                <c:pt idx="5">
                  <c:v>39600.0</c:v>
                </c:pt>
                <c:pt idx="6">
                  <c:v>39630.0</c:v>
                </c:pt>
                <c:pt idx="7">
                  <c:v>39661.0</c:v>
                </c:pt>
                <c:pt idx="8">
                  <c:v>39692.0</c:v>
                </c:pt>
                <c:pt idx="9">
                  <c:v>39722.0</c:v>
                </c:pt>
                <c:pt idx="10">
                  <c:v>39753.0</c:v>
                </c:pt>
                <c:pt idx="11">
                  <c:v>39783.0</c:v>
                </c:pt>
                <c:pt idx="12">
                  <c:v>39814.0</c:v>
                </c:pt>
                <c:pt idx="13">
                  <c:v>39845.0</c:v>
                </c:pt>
                <c:pt idx="14">
                  <c:v>39873.0</c:v>
                </c:pt>
                <c:pt idx="15">
                  <c:v>39904.0</c:v>
                </c:pt>
                <c:pt idx="16">
                  <c:v>39934.0</c:v>
                </c:pt>
                <c:pt idx="17">
                  <c:v>39965.0</c:v>
                </c:pt>
                <c:pt idx="18">
                  <c:v>39995.0</c:v>
                </c:pt>
                <c:pt idx="19">
                  <c:v>40026.0</c:v>
                </c:pt>
                <c:pt idx="20">
                  <c:v>40057.0</c:v>
                </c:pt>
                <c:pt idx="21">
                  <c:v>40087.0</c:v>
                </c:pt>
                <c:pt idx="22">
                  <c:v>40118.0</c:v>
                </c:pt>
                <c:pt idx="23">
                  <c:v>40148.0</c:v>
                </c:pt>
                <c:pt idx="24">
                  <c:v>40179.0</c:v>
                </c:pt>
                <c:pt idx="25">
                  <c:v>40210.0</c:v>
                </c:pt>
                <c:pt idx="26">
                  <c:v>40238.0</c:v>
                </c:pt>
                <c:pt idx="27">
                  <c:v>40269.0</c:v>
                </c:pt>
                <c:pt idx="28">
                  <c:v>40299.0</c:v>
                </c:pt>
                <c:pt idx="29">
                  <c:v>40330.0</c:v>
                </c:pt>
                <c:pt idx="30">
                  <c:v>40360.0</c:v>
                </c:pt>
                <c:pt idx="31">
                  <c:v>40391.0</c:v>
                </c:pt>
                <c:pt idx="32">
                  <c:v>40422.0</c:v>
                </c:pt>
                <c:pt idx="33">
                  <c:v>40452.0</c:v>
                </c:pt>
                <c:pt idx="34">
                  <c:v>40483.0</c:v>
                </c:pt>
                <c:pt idx="35">
                  <c:v>40513.0</c:v>
                </c:pt>
                <c:pt idx="36">
                  <c:v>40544.0</c:v>
                </c:pt>
                <c:pt idx="37">
                  <c:v>40575.0</c:v>
                </c:pt>
                <c:pt idx="38">
                  <c:v>40603.0</c:v>
                </c:pt>
                <c:pt idx="39">
                  <c:v>40634.0</c:v>
                </c:pt>
                <c:pt idx="40">
                  <c:v>40664.0</c:v>
                </c:pt>
                <c:pt idx="41">
                  <c:v>40695.0</c:v>
                </c:pt>
                <c:pt idx="42">
                  <c:v>40725.0</c:v>
                </c:pt>
                <c:pt idx="43">
                  <c:v>40756.0</c:v>
                </c:pt>
                <c:pt idx="44">
                  <c:v>40787.0</c:v>
                </c:pt>
                <c:pt idx="45">
                  <c:v>40817.0</c:v>
                </c:pt>
                <c:pt idx="46">
                  <c:v>40848.0</c:v>
                </c:pt>
                <c:pt idx="47">
                  <c:v>40878.0</c:v>
                </c:pt>
                <c:pt idx="48">
                  <c:v>40909.0</c:v>
                </c:pt>
                <c:pt idx="49">
                  <c:v>40940.0</c:v>
                </c:pt>
                <c:pt idx="50">
                  <c:v>40969.0</c:v>
                </c:pt>
                <c:pt idx="51">
                  <c:v>41000.0</c:v>
                </c:pt>
                <c:pt idx="52">
                  <c:v>41030.0</c:v>
                </c:pt>
                <c:pt idx="53">
                  <c:v>41061.0</c:v>
                </c:pt>
                <c:pt idx="54">
                  <c:v>41091.0</c:v>
                </c:pt>
                <c:pt idx="55">
                  <c:v>41122.0</c:v>
                </c:pt>
                <c:pt idx="56">
                  <c:v>41153.0</c:v>
                </c:pt>
                <c:pt idx="57">
                  <c:v>41183.0</c:v>
                </c:pt>
                <c:pt idx="58">
                  <c:v>41214.0</c:v>
                </c:pt>
                <c:pt idx="59">
                  <c:v>41244.0</c:v>
                </c:pt>
                <c:pt idx="60">
                  <c:v>41275.0</c:v>
                </c:pt>
                <c:pt idx="61">
                  <c:v>41306.0</c:v>
                </c:pt>
                <c:pt idx="62">
                  <c:v>41334.0</c:v>
                </c:pt>
                <c:pt idx="63">
                  <c:v>41365.0</c:v>
                </c:pt>
                <c:pt idx="64">
                  <c:v>41395.0</c:v>
                </c:pt>
                <c:pt idx="65">
                  <c:v>41426.0</c:v>
                </c:pt>
                <c:pt idx="66">
                  <c:v>41456.0</c:v>
                </c:pt>
                <c:pt idx="67">
                  <c:v>41487.0</c:v>
                </c:pt>
                <c:pt idx="68">
                  <c:v>41518.0</c:v>
                </c:pt>
                <c:pt idx="69">
                  <c:v>41548.0</c:v>
                </c:pt>
                <c:pt idx="70">
                  <c:v>41579.0</c:v>
                </c:pt>
                <c:pt idx="71">
                  <c:v>41609.0</c:v>
                </c:pt>
                <c:pt idx="72">
                  <c:v>41640.0</c:v>
                </c:pt>
                <c:pt idx="73">
                  <c:v>41671.0</c:v>
                </c:pt>
                <c:pt idx="74">
                  <c:v>41699.0</c:v>
                </c:pt>
                <c:pt idx="75">
                  <c:v>41730.0</c:v>
                </c:pt>
                <c:pt idx="76">
                  <c:v>41760.0</c:v>
                </c:pt>
                <c:pt idx="77">
                  <c:v>41791.0</c:v>
                </c:pt>
                <c:pt idx="78">
                  <c:v>41821.0</c:v>
                </c:pt>
                <c:pt idx="79">
                  <c:v>41852.0</c:v>
                </c:pt>
                <c:pt idx="80">
                  <c:v>41883.0</c:v>
                </c:pt>
                <c:pt idx="81">
                  <c:v>41913.0</c:v>
                </c:pt>
                <c:pt idx="82">
                  <c:v>41944.0</c:v>
                </c:pt>
                <c:pt idx="83">
                  <c:v>41974.0</c:v>
                </c:pt>
                <c:pt idx="84">
                  <c:v>42005.0</c:v>
                </c:pt>
                <c:pt idx="85">
                  <c:v>42036.0</c:v>
                </c:pt>
                <c:pt idx="86">
                  <c:v>42064.0</c:v>
                </c:pt>
                <c:pt idx="87">
                  <c:v>42095.0</c:v>
                </c:pt>
                <c:pt idx="88">
                  <c:v>42125.0</c:v>
                </c:pt>
                <c:pt idx="89">
                  <c:v>42156.0</c:v>
                </c:pt>
                <c:pt idx="90">
                  <c:v>42186.0</c:v>
                </c:pt>
                <c:pt idx="91">
                  <c:v>42217.0</c:v>
                </c:pt>
                <c:pt idx="92">
                  <c:v>42248.0</c:v>
                </c:pt>
                <c:pt idx="93">
                  <c:v>42278.0</c:v>
                </c:pt>
                <c:pt idx="94">
                  <c:v>42309.0</c:v>
                </c:pt>
                <c:pt idx="95">
                  <c:v>42339.0</c:v>
                </c:pt>
                <c:pt idx="96">
                  <c:v>42370.0</c:v>
                </c:pt>
                <c:pt idx="97">
                  <c:v>42401.0</c:v>
                </c:pt>
                <c:pt idx="98">
                  <c:v>42430.0</c:v>
                </c:pt>
                <c:pt idx="99">
                  <c:v>42461.0</c:v>
                </c:pt>
                <c:pt idx="100">
                  <c:v>42491.0</c:v>
                </c:pt>
                <c:pt idx="101">
                  <c:v>42522.0</c:v>
                </c:pt>
                <c:pt idx="102">
                  <c:v>42552.0</c:v>
                </c:pt>
                <c:pt idx="103">
                  <c:v>42583.0</c:v>
                </c:pt>
                <c:pt idx="104">
                  <c:v>42614.0</c:v>
                </c:pt>
                <c:pt idx="105">
                  <c:v>42644.0</c:v>
                </c:pt>
                <c:pt idx="106">
                  <c:v>42675.0</c:v>
                </c:pt>
                <c:pt idx="107">
                  <c:v>42705.0</c:v>
                </c:pt>
                <c:pt idx="108">
                  <c:v>42736.0</c:v>
                </c:pt>
                <c:pt idx="109">
                  <c:v>42767.0</c:v>
                </c:pt>
                <c:pt idx="110">
                  <c:v>42795.0</c:v>
                </c:pt>
                <c:pt idx="111">
                  <c:v>42826.0</c:v>
                </c:pt>
                <c:pt idx="112">
                  <c:v>42856.0</c:v>
                </c:pt>
                <c:pt idx="113">
                  <c:v>42887.0</c:v>
                </c:pt>
                <c:pt idx="114">
                  <c:v>42917.0</c:v>
                </c:pt>
                <c:pt idx="115">
                  <c:v>42948.0</c:v>
                </c:pt>
                <c:pt idx="116">
                  <c:v>42979.0</c:v>
                </c:pt>
                <c:pt idx="117">
                  <c:v>43009.0</c:v>
                </c:pt>
                <c:pt idx="118">
                  <c:v>43040.0</c:v>
                </c:pt>
                <c:pt idx="119">
                  <c:v>43070.0</c:v>
                </c:pt>
                <c:pt idx="120">
                  <c:v>43101.0</c:v>
                </c:pt>
                <c:pt idx="121">
                  <c:v>43132.0</c:v>
                </c:pt>
                <c:pt idx="122">
                  <c:v>43160.0</c:v>
                </c:pt>
                <c:pt idx="123">
                  <c:v>43191.0</c:v>
                </c:pt>
                <c:pt idx="124">
                  <c:v>43221.0</c:v>
                </c:pt>
                <c:pt idx="125">
                  <c:v>43252.0</c:v>
                </c:pt>
                <c:pt idx="126">
                  <c:v>43282.0</c:v>
                </c:pt>
                <c:pt idx="127">
                  <c:v>43313.0</c:v>
                </c:pt>
                <c:pt idx="128">
                  <c:v>43344.0</c:v>
                </c:pt>
                <c:pt idx="129">
                  <c:v>43374.0</c:v>
                </c:pt>
                <c:pt idx="130">
                  <c:v>43405.0</c:v>
                </c:pt>
                <c:pt idx="131">
                  <c:v>43435.0</c:v>
                </c:pt>
              </c:numCache>
            </c:numRef>
          </c:xVal>
          <c:yVal>
            <c:numRef>
              <c:f>Gráfica!$B$13:$EC$13</c:f>
              <c:numCache>
                <c:formatCode>General</c:formatCode>
                <c:ptCount val="132"/>
                <c:pt idx="10" formatCode="_(* #,##0_);_(* \(#,##0\);_(* &quot;-&quot;_);_(@_)">
                  <c:v>5106.167433935591</c:v>
                </c:pt>
                <c:pt idx="11" formatCode="_(* #,##0_);_(* \(#,##0\);_(* &quot;-&quot;_);_(@_)">
                  <c:v>3803.76928938282</c:v>
                </c:pt>
                <c:pt idx="22" formatCode="_(* #,##0_);_(* \(#,##0\);_(* &quot;-&quot;_);_(@_)">
                  <c:v>6379.84517943686</c:v>
                </c:pt>
                <c:pt idx="23" formatCode="_(* #,##0_);_(* \(#,##0\);_(* &quot;-&quot;_);_(@_)">
                  <c:v>4417.626029333673</c:v>
                </c:pt>
                <c:pt idx="34" formatCode="_(* #,##0_);_(* \(#,##0\);_(* &quot;-&quot;_);_(@_)">
                  <c:v>10869.69015190617</c:v>
                </c:pt>
                <c:pt idx="35" formatCode="_(* #,##0_);_(* \(#,##0\);_(* &quot;-&quot;_);_(@_)">
                  <c:v>4906.43885296251</c:v>
                </c:pt>
                <c:pt idx="46" formatCode="_(* #,##0_);_(* \(#,##0\);_(* &quot;-&quot;_);_(@_)">
                  <c:v>15208.14980427655</c:v>
                </c:pt>
                <c:pt idx="47" formatCode="_(* #,##0_);_(* \(#,##0\);_(* &quot;-&quot;_);_(@_)">
                  <c:v>9720.961146150732</c:v>
                </c:pt>
                <c:pt idx="58" formatCode="_(* #,##0_);_(* \(#,##0\);_(* &quot;-&quot;_);_(@_)">
                  <c:v>16970.07064942555</c:v>
                </c:pt>
                <c:pt idx="59" formatCode="_(* #,##0_);_(* \(#,##0\);_(* &quot;-&quot;_);_(@_)">
                  <c:v>11948.29617074047</c:v>
                </c:pt>
                <c:pt idx="70" formatCode="_(* #,##0_);_(* \(#,##0\);_(* &quot;-&quot;_);_(@_)">
                  <c:v>12435.3264271999</c:v>
                </c:pt>
                <c:pt idx="71" formatCode="_(* #,##0_);_(* \(#,##0\);_(* &quot;-&quot;_);_(@_)">
                  <c:v>8204.08350259234</c:v>
                </c:pt>
                <c:pt idx="82" formatCode="_(* #,##0_);_(* \(#,##0\);_(* &quot;-&quot;_);_(@_)">
                  <c:v>11695.45682669086</c:v>
                </c:pt>
                <c:pt idx="83" formatCode="_(* #,##0_);_(* \(#,##0\);_(* &quot;-&quot;_);_(@_)">
                  <c:v>8498.38037148504</c:v>
                </c:pt>
                <c:pt idx="94" formatCode="_(* #,##0_);_(* \(#,##0\);_(* &quot;-&quot;_);_(@_)">
                  <c:v>7175.214901804723</c:v>
                </c:pt>
                <c:pt idx="95" formatCode="_(* #,##0_);_(* \(#,##0\);_(* &quot;-&quot;_);_(@_)">
                  <c:v>5055.052714751908</c:v>
                </c:pt>
                <c:pt idx="106" formatCode="_(* #,##0_);_(* \(#,##0\);_(* &quot;-&quot;_);_(@_)">
                  <c:v>21121.71516349292</c:v>
                </c:pt>
                <c:pt idx="107" formatCode="_(* #,##0_);_(* \(#,##0\);_(* &quot;-&quot;_);_(@_)">
                  <c:v>15959.36752803607</c:v>
                </c:pt>
                <c:pt idx="118" formatCode="_(* #,##0_);_(* \(#,##0\);_(* &quot;-&quot;_);_(@_)">
                  <c:v>26630.30780627231</c:v>
                </c:pt>
                <c:pt idx="119" formatCode="_(* #,##0_);_(* \(#,##0\);_(* &quot;-&quot;_);_(@_)">
                  <c:v>18500.89163743184</c:v>
                </c:pt>
                <c:pt idx="130" formatCode="_(* #,##0_);_(* \(#,##0\);_(* &quot;-&quot;_);_(@_)">
                  <c:v>16788.03387622911</c:v>
                </c:pt>
                <c:pt idx="131" formatCode="_(* #,##0_);_(* \(#,##0\);_(* &quot;-&quot;_);_(@_)">
                  <c:v>9385.89054626361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E81C-4189-84F8-0B8C87BD121D}"/>
            </c:ext>
          </c:extLst>
        </c:ser>
        <c:ser>
          <c:idx val="12"/>
          <c:order val="11"/>
          <c:tx>
            <c:strRef>
              <c:f>Gráfica!$A$14</c:f>
              <c:strCache>
                <c:ptCount val="1"/>
                <c:pt idx="0">
                  <c:v>Pro. Diciembre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tint val="49000"/>
                </a:schemeClr>
              </a:solidFill>
              <a:ln w="9525">
                <a:solidFill>
                  <a:schemeClr val="accent1">
                    <a:tint val="49000"/>
                  </a:schemeClr>
                </a:solidFill>
              </a:ln>
              <a:effectLst/>
            </c:spPr>
          </c:marker>
          <c:xVal>
            <c:numRef>
              <c:f>Gráfica!$B$1:$EC$1</c:f>
              <c:numCache>
                <c:formatCode>mmm\-yy</c:formatCode>
                <c:ptCount val="132"/>
                <c:pt idx="0">
                  <c:v>39448.0</c:v>
                </c:pt>
                <c:pt idx="1">
                  <c:v>39479.0</c:v>
                </c:pt>
                <c:pt idx="2">
                  <c:v>39508.0</c:v>
                </c:pt>
                <c:pt idx="3">
                  <c:v>39539.0</c:v>
                </c:pt>
                <c:pt idx="4">
                  <c:v>39569.0</c:v>
                </c:pt>
                <c:pt idx="5">
                  <c:v>39600.0</c:v>
                </c:pt>
                <c:pt idx="6">
                  <c:v>39630.0</c:v>
                </c:pt>
                <c:pt idx="7">
                  <c:v>39661.0</c:v>
                </c:pt>
                <c:pt idx="8">
                  <c:v>39692.0</c:v>
                </c:pt>
                <c:pt idx="9">
                  <c:v>39722.0</c:v>
                </c:pt>
                <c:pt idx="10">
                  <c:v>39753.0</c:v>
                </c:pt>
                <c:pt idx="11">
                  <c:v>39783.0</c:v>
                </c:pt>
                <c:pt idx="12">
                  <c:v>39814.0</c:v>
                </c:pt>
                <c:pt idx="13">
                  <c:v>39845.0</c:v>
                </c:pt>
                <c:pt idx="14">
                  <c:v>39873.0</c:v>
                </c:pt>
                <c:pt idx="15">
                  <c:v>39904.0</c:v>
                </c:pt>
                <c:pt idx="16">
                  <c:v>39934.0</c:v>
                </c:pt>
                <c:pt idx="17">
                  <c:v>39965.0</c:v>
                </c:pt>
                <c:pt idx="18">
                  <c:v>39995.0</c:v>
                </c:pt>
                <c:pt idx="19">
                  <c:v>40026.0</c:v>
                </c:pt>
                <c:pt idx="20">
                  <c:v>40057.0</c:v>
                </c:pt>
                <c:pt idx="21">
                  <c:v>40087.0</c:v>
                </c:pt>
                <c:pt idx="22">
                  <c:v>40118.0</c:v>
                </c:pt>
                <c:pt idx="23">
                  <c:v>40148.0</c:v>
                </c:pt>
                <c:pt idx="24">
                  <c:v>40179.0</c:v>
                </c:pt>
                <c:pt idx="25">
                  <c:v>40210.0</c:v>
                </c:pt>
                <c:pt idx="26">
                  <c:v>40238.0</c:v>
                </c:pt>
                <c:pt idx="27">
                  <c:v>40269.0</c:v>
                </c:pt>
                <c:pt idx="28">
                  <c:v>40299.0</c:v>
                </c:pt>
                <c:pt idx="29">
                  <c:v>40330.0</c:v>
                </c:pt>
                <c:pt idx="30">
                  <c:v>40360.0</c:v>
                </c:pt>
                <c:pt idx="31">
                  <c:v>40391.0</c:v>
                </c:pt>
                <c:pt idx="32">
                  <c:v>40422.0</c:v>
                </c:pt>
                <c:pt idx="33">
                  <c:v>40452.0</c:v>
                </c:pt>
                <c:pt idx="34">
                  <c:v>40483.0</c:v>
                </c:pt>
                <c:pt idx="35">
                  <c:v>40513.0</c:v>
                </c:pt>
                <c:pt idx="36">
                  <c:v>40544.0</c:v>
                </c:pt>
                <c:pt idx="37">
                  <c:v>40575.0</c:v>
                </c:pt>
                <c:pt idx="38">
                  <c:v>40603.0</c:v>
                </c:pt>
                <c:pt idx="39">
                  <c:v>40634.0</c:v>
                </c:pt>
                <c:pt idx="40">
                  <c:v>40664.0</c:v>
                </c:pt>
                <c:pt idx="41">
                  <c:v>40695.0</c:v>
                </c:pt>
                <c:pt idx="42">
                  <c:v>40725.0</c:v>
                </c:pt>
                <c:pt idx="43">
                  <c:v>40756.0</c:v>
                </c:pt>
                <c:pt idx="44">
                  <c:v>40787.0</c:v>
                </c:pt>
                <c:pt idx="45">
                  <c:v>40817.0</c:v>
                </c:pt>
                <c:pt idx="46">
                  <c:v>40848.0</c:v>
                </c:pt>
                <c:pt idx="47">
                  <c:v>40878.0</c:v>
                </c:pt>
                <c:pt idx="48">
                  <c:v>40909.0</c:v>
                </c:pt>
                <c:pt idx="49">
                  <c:v>40940.0</c:v>
                </c:pt>
                <c:pt idx="50">
                  <c:v>40969.0</c:v>
                </c:pt>
                <c:pt idx="51">
                  <c:v>41000.0</c:v>
                </c:pt>
                <c:pt idx="52">
                  <c:v>41030.0</c:v>
                </c:pt>
                <c:pt idx="53">
                  <c:v>41061.0</c:v>
                </c:pt>
                <c:pt idx="54">
                  <c:v>41091.0</c:v>
                </c:pt>
                <c:pt idx="55">
                  <c:v>41122.0</c:v>
                </c:pt>
                <c:pt idx="56">
                  <c:v>41153.0</c:v>
                </c:pt>
                <c:pt idx="57">
                  <c:v>41183.0</c:v>
                </c:pt>
                <c:pt idx="58">
                  <c:v>41214.0</c:v>
                </c:pt>
                <c:pt idx="59">
                  <c:v>41244.0</c:v>
                </c:pt>
                <c:pt idx="60">
                  <c:v>41275.0</c:v>
                </c:pt>
                <c:pt idx="61">
                  <c:v>41306.0</c:v>
                </c:pt>
                <c:pt idx="62">
                  <c:v>41334.0</c:v>
                </c:pt>
                <c:pt idx="63">
                  <c:v>41365.0</c:v>
                </c:pt>
                <c:pt idx="64">
                  <c:v>41395.0</c:v>
                </c:pt>
                <c:pt idx="65">
                  <c:v>41426.0</c:v>
                </c:pt>
                <c:pt idx="66">
                  <c:v>41456.0</c:v>
                </c:pt>
                <c:pt idx="67">
                  <c:v>41487.0</c:v>
                </c:pt>
                <c:pt idx="68">
                  <c:v>41518.0</c:v>
                </c:pt>
                <c:pt idx="69">
                  <c:v>41548.0</c:v>
                </c:pt>
                <c:pt idx="70">
                  <c:v>41579.0</c:v>
                </c:pt>
                <c:pt idx="71">
                  <c:v>41609.0</c:v>
                </c:pt>
                <c:pt idx="72">
                  <c:v>41640.0</c:v>
                </c:pt>
                <c:pt idx="73">
                  <c:v>41671.0</c:v>
                </c:pt>
                <c:pt idx="74">
                  <c:v>41699.0</c:v>
                </c:pt>
                <c:pt idx="75">
                  <c:v>41730.0</c:v>
                </c:pt>
                <c:pt idx="76">
                  <c:v>41760.0</c:v>
                </c:pt>
                <c:pt idx="77">
                  <c:v>41791.0</c:v>
                </c:pt>
                <c:pt idx="78">
                  <c:v>41821.0</c:v>
                </c:pt>
                <c:pt idx="79">
                  <c:v>41852.0</c:v>
                </c:pt>
                <c:pt idx="80">
                  <c:v>41883.0</c:v>
                </c:pt>
                <c:pt idx="81">
                  <c:v>41913.0</c:v>
                </c:pt>
                <c:pt idx="82">
                  <c:v>41944.0</c:v>
                </c:pt>
                <c:pt idx="83">
                  <c:v>41974.0</c:v>
                </c:pt>
                <c:pt idx="84">
                  <c:v>42005.0</c:v>
                </c:pt>
                <c:pt idx="85">
                  <c:v>42036.0</c:v>
                </c:pt>
                <c:pt idx="86">
                  <c:v>42064.0</c:v>
                </c:pt>
                <c:pt idx="87">
                  <c:v>42095.0</c:v>
                </c:pt>
                <c:pt idx="88">
                  <c:v>42125.0</c:v>
                </c:pt>
                <c:pt idx="89">
                  <c:v>42156.0</c:v>
                </c:pt>
                <c:pt idx="90">
                  <c:v>42186.0</c:v>
                </c:pt>
                <c:pt idx="91">
                  <c:v>42217.0</c:v>
                </c:pt>
                <c:pt idx="92">
                  <c:v>42248.0</c:v>
                </c:pt>
                <c:pt idx="93">
                  <c:v>42278.0</c:v>
                </c:pt>
                <c:pt idx="94">
                  <c:v>42309.0</c:v>
                </c:pt>
                <c:pt idx="95">
                  <c:v>42339.0</c:v>
                </c:pt>
                <c:pt idx="96">
                  <c:v>42370.0</c:v>
                </c:pt>
                <c:pt idx="97">
                  <c:v>42401.0</c:v>
                </c:pt>
                <c:pt idx="98">
                  <c:v>42430.0</c:v>
                </c:pt>
                <c:pt idx="99">
                  <c:v>42461.0</c:v>
                </c:pt>
                <c:pt idx="100">
                  <c:v>42491.0</c:v>
                </c:pt>
                <c:pt idx="101">
                  <c:v>42522.0</c:v>
                </c:pt>
                <c:pt idx="102">
                  <c:v>42552.0</c:v>
                </c:pt>
                <c:pt idx="103">
                  <c:v>42583.0</c:v>
                </c:pt>
                <c:pt idx="104">
                  <c:v>42614.0</c:v>
                </c:pt>
                <c:pt idx="105">
                  <c:v>42644.0</c:v>
                </c:pt>
                <c:pt idx="106">
                  <c:v>42675.0</c:v>
                </c:pt>
                <c:pt idx="107">
                  <c:v>42705.0</c:v>
                </c:pt>
                <c:pt idx="108">
                  <c:v>42736.0</c:v>
                </c:pt>
                <c:pt idx="109">
                  <c:v>42767.0</c:v>
                </c:pt>
                <c:pt idx="110">
                  <c:v>42795.0</c:v>
                </c:pt>
                <c:pt idx="111">
                  <c:v>42826.0</c:v>
                </c:pt>
                <c:pt idx="112">
                  <c:v>42856.0</c:v>
                </c:pt>
                <c:pt idx="113">
                  <c:v>42887.0</c:v>
                </c:pt>
                <c:pt idx="114">
                  <c:v>42917.0</c:v>
                </c:pt>
                <c:pt idx="115">
                  <c:v>42948.0</c:v>
                </c:pt>
                <c:pt idx="116">
                  <c:v>42979.0</c:v>
                </c:pt>
                <c:pt idx="117">
                  <c:v>43009.0</c:v>
                </c:pt>
                <c:pt idx="118">
                  <c:v>43040.0</c:v>
                </c:pt>
                <c:pt idx="119">
                  <c:v>43070.0</c:v>
                </c:pt>
                <c:pt idx="120">
                  <c:v>43101.0</c:v>
                </c:pt>
                <c:pt idx="121">
                  <c:v>43132.0</c:v>
                </c:pt>
                <c:pt idx="122">
                  <c:v>43160.0</c:v>
                </c:pt>
                <c:pt idx="123">
                  <c:v>43191.0</c:v>
                </c:pt>
                <c:pt idx="124">
                  <c:v>43221.0</c:v>
                </c:pt>
                <c:pt idx="125">
                  <c:v>43252.0</c:v>
                </c:pt>
                <c:pt idx="126">
                  <c:v>43282.0</c:v>
                </c:pt>
                <c:pt idx="127">
                  <c:v>43313.0</c:v>
                </c:pt>
                <c:pt idx="128">
                  <c:v>43344.0</c:v>
                </c:pt>
                <c:pt idx="129">
                  <c:v>43374.0</c:v>
                </c:pt>
                <c:pt idx="130">
                  <c:v>43405.0</c:v>
                </c:pt>
                <c:pt idx="131">
                  <c:v>43435.0</c:v>
                </c:pt>
              </c:numCache>
            </c:numRef>
          </c:xVal>
          <c:yVal>
            <c:numRef>
              <c:f>Gráfica!$B$14:$EC$14</c:f>
              <c:numCache>
                <c:formatCode>General</c:formatCode>
                <c:ptCount val="132"/>
                <c:pt idx="11" formatCode="_(* #,##0_);_(* \(#,##0\);_(* &quot;-&quot;_);_(@_)">
                  <c:v>3528.972888848311</c:v>
                </c:pt>
                <c:pt idx="23" formatCode="_(* #,##0_);_(* \(#,##0\);_(* &quot;-&quot;_);_(@_)">
                  <c:v>3435.544803141472</c:v>
                </c:pt>
                <c:pt idx="35" formatCode="_(* #,##0_);_(* \(#,##0\);_(* &quot;-&quot;_);_(@_)">
                  <c:v>4736.558269301362</c:v>
                </c:pt>
                <c:pt idx="47" formatCode="_(* #,##0_);_(* \(#,##0\);_(* &quot;-&quot;_);_(@_)">
                  <c:v>10468.18931875225</c:v>
                </c:pt>
                <c:pt idx="59" formatCode="_(* #,##0_);_(* \(#,##0\);_(* &quot;-&quot;_);_(@_)">
                  <c:v>12151.15498215934</c:v>
                </c:pt>
                <c:pt idx="71" formatCode="_(* #,##0_);_(* \(#,##0\);_(* &quot;-&quot;_);_(@_)">
                  <c:v>7399.903311243716</c:v>
                </c:pt>
                <c:pt idx="83" formatCode="_(* #,##0_);_(* \(#,##0\);_(* &quot;-&quot;_);_(@_)">
                  <c:v>9375.485118631279</c:v>
                </c:pt>
                <c:pt idx="95" formatCode="_(* #,##0_);_(* \(#,##0\);_(* &quot;-&quot;_);_(@_)">
                  <c:v>5075.777342678317</c:v>
                </c:pt>
                <c:pt idx="107" formatCode="_(* #,##0_);_(* \(#,##0\);_(* &quot;-&quot;_);_(@_)">
                  <c:v>17835.22184926444</c:v>
                </c:pt>
                <c:pt idx="119" formatCode="_(* #,##0_);_(* \(#,##0\);_(* &quot;-&quot;_);_(@_)">
                  <c:v>18221.99808948219</c:v>
                </c:pt>
                <c:pt idx="131" formatCode="_(* #,##0_);_(* \(#,##0\);_(* &quot;-&quot;_);_(@_)">
                  <c:v>10962.18750588463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E81C-4189-84F8-0B8C87BD12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06380720"/>
        <c:axId val="2096352624"/>
      </c:scatterChart>
      <c:dateAx>
        <c:axId val="2106380720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pPr>
            <a:endParaRPr lang="en-US"/>
          </a:p>
        </c:txPr>
        <c:crossAx val="2096352624"/>
        <c:crosses val="autoZero"/>
        <c:auto val="1"/>
        <c:lblOffset val="100"/>
        <c:baseTimeUnit val="months"/>
      </c:dateAx>
      <c:valAx>
        <c:axId val="2096352624"/>
        <c:scaling>
          <c:orientation val="minMax"/>
          <c:max val="40000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defRPr>
                </a:pPr>
                <a:r>
                  <a:rPr lang="es-CO"/>
                  <a:t>COP thousand million</a:t>
                </a:r>
              </a:p>
            </c:rich>
          </c:tx>
          <c:layout>
            <c:manualLayout>
              <c:xMode val="edge"/>
              <c:yMode val="edge"/>
              <c:x val="0.00580478817322402"/>
              <c:y val="0.30537615079134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defRPr>
              </a:pPr>
              <a:endParaRPr lang="en-US"/>
            </a:p>
          </c:txPr>
        </c:title>
        <c:numFmt formatCode="_(* #,##0_);_(* \(#,##0\);_(* &quot;-&quot;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pPr>
            <a:endParaRPr lang="en-US"/>
          </a:p>
        </c:txPr>
        <c:crossAx val="2106380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CO" sz="1400" b="1" i="0" u="none" strike="noStrike" baseline="0" dirty="0" smtClean="0">
                <a:solidFill>
                  <a:srgbClr val="000000"/>
                </a:solidFill>
                <a:latin typeface="Arial"/>
                <a:cs typeface="Arial"/>
              </a:rPr>
              <a:t>Colombia: </a:t>
            </a:r>
            <a:r>
              <a:rPr lang="es-CO" sz="1400" b="1" i="0" u="none" strike="noStrike" baseline="0" dirty="0" err="1" smtClean="0">
                <a:solidFill>
                  <a:srgbClr val="000000"/>
                </a:solidFill>
                <a:latin typeface="Arial"/>
                <a:cs typeface="Arial"/>
              </a:rPr>
              <a:t>Overnigth</a:t>
            </a:r>
            <a:r>
              <a:rPr lang="es-CO" sz="1400" b="1" i="0" u="none" strike="noStrike" baseline="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CO" sz="1400" b="1" i="0" u="none" strike="noStrike" baseline="0" dirty="0" err="1" smtClean="0">
                <a:solidFill>
                  <a:srgbClr val="000000"/>
                </a:solidFill>
                <a:latin typeface="Arial"/>
                <a:cs typeface="Arial"/>
              </a:rPr>
              <a:t>Interbank</a:t>
            </a:r>
            <a:r>
              <a:rPr lang="es-CO" sz="1400" b="1" i="0" u="none" strike="noStrike" baseline="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CO" sz="1400" b="1" i="0" u="none" strike="noStrike" baseline="0" dirty="0" err="1" smtClean="0">
                <a:solidFill>
                  <a:srgbClr val="000000"/>
                </a:solidFill>
                <a:latin typeface="Arial"/>
                <a:cs typeface="Arial"/>
              </a:rPr>
              <a:t>Rate</a:t>
            </a:r>
            <a:r>
              <a:rPr lang="es-CO" sz="1400" b="1" i="0" u="none" strike="noStrike" baseline="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CO" sz="1400" b="1" i="0" u="none" strike="noStrike" baseline="0" dirty="0" err="1">
                <a:solidFill>
                  <a:srgbClr val="000000"/>
                </a:solidFill>
                <a:latin typeface="Arial"/>
                <a:cs typeface="Arial"/>
              </a:rPr>
              <a:t>minus</a:t>
            </a:r>
            <a:r>
              <a:rPr lang="es-CO" sz="1400" b="1" i="0" u="none" strike="noStrike" baseline="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CO" sz="1400" b="1" i="0" u="none" strike="noStrike" baseline="0" dirty="0" err="1" smtClean="0">
                <a:solidFill>
                  <a:srgbClr val="000000"/>
                </a:solidFill>
                <a:latin typeface="Arial"/>
                <a:cs typeface="Arial"/>
              </a:rPr>
              <a:t>Monetary</a:t>
            </a:r>
            <a:r>
              <a:rPr lang="es-CO" sz="1400" b="1" i="0" u="none" strike="noStrike" baseline="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CO" sz="1400" b="1" i="0" u="none" strike="noStrike" baseline="0" dirty="0" err="1" smtClean="0">
                <a:solidFill>
                  <a:srgbClr val="000000"/>
                </a:solidFill>
                <a:latin typeface="Arial"/>
                <a:cs typeface="Arial"/>
              </a:rPr>
              <a:t>Policy</a:t>
            </a:r>
            <a:r>
              <a:rPr lang="es-CO" sz="1400" b="1" i="0" u="none" strike="noStrike" baseline="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CO" sz="1400" b="1" i="0" u="none" strike="noStrike" baseline="0" dirty="0" err="1">
                <a:solidFill>
                  <a:srgbClr val="000000"/>
                </a:solidFill>
                <a:latin typeface="Arial"/>
                <a:cs typeface="Arial"/>
              </a:rPr>
              <a:t>R</a:t>
            </a:r>
            <a:r>
              <a:rPr lang="es-CO" sz="1400" b="1" i="0" u="none" strike="noStrike" baseline="0" dirty="0" err="1" smtClean="0">
                <a:solidFill>
                  <a:srgbClr val="000000"/>
                </a:solidFill>
                <a:latin typeface="Arial"/>
                <a:cs typeface="Arial"/>
              </a:rPr>
              <a:t>ate</a:t>
            </a:r>
            <a:r>
              <a:rPr lang="es-CO" sz="1400" b="1" i="0" u="none" strike="noStrike" baseline="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endParaRPr lang="es-CO" sz="1400" b="1" i="0" u="none" strike="noStrike" baseline="30000" dirty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defRPr sz="14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s-CO" sz="1400" b="0" i="0" u="none" strike="noStrike" baseline="0" dirty="0">
                <a:solidFill>
                  <a:srgbClr val="000000"/>
                </a:solidFill>
                <a:latin typeface="Arial"/>
                <a:cs typeface="Arial"/>
              </a:rPr>
              <a:t>5-day </a:t>
            </a:r>
            <a:r>
              <a:rPr lang="es-CO" sz="1400" b="0" i="0" u="none" strike="noStrike" baseline="0" dirty="0" err="1">
                <a:solidFill>
                  <a:srgbClr val="000000"/>
                </a:solidFill>
                <a:latin typeface="Arial"/>
                <a:cs typeface="Arial"/>
              </a:rPr>
              <a:t>moving</a:t>
            </a:r>
            <a:r>
              <a:rPr lang="es-CO" sz="1400" b="0" i="0" u="none" strike="noStrike" baseline="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CO" sz="1400" b="0" i="0" u="none" strike="noStrike" baseline="0" dirty="0" err="1">
                <a:solidFill>
                  <a:srgbClr val="000000"/>
                </a:solidFill>
                <a:latin typeface="Arial"/>
                <a:cs typeface="Arial"/>
              </a:rPr>
              <a:t>average</a:t>
            </a:r>
            <a:endParaRPr lang="es-CO" sz="1400" b="0" i="0" u="none" strike="noStrike" baseline="0" dirty="0">
              <a:solidFill>
                <a:srgbClr val="000000"/>
              </a:solidFill>
              <a:latin typeface="Arial"/>
              <a:cs typeface="Arial"/>
            </a:endParaRPr>
          </a:p>
        </c:rich>
      </c:tx>
      <c:layout>
        <c:manualLayout>
          <c:xMode val="edge"/>
          <c:yMode val="edge"/>
          <c:x val="0.311487979763399"/>
          <c:y val="0.0576160339304179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0730433572005284"/>
          <c:y val="0.0745708637529114"/>
          <c:w val="0.850007255183262"/>
          <c:h val="0.810341262737967"/>
        </c:manualLayout>
      </c:layout>
      <c:lineChart>
        <c:grouping val="standard"/>
        <c:varyColors val="0"/>
        <c:ser>
          <c:idx val="2"/>
          <c:order val="0"/>
          <c:tx>
            <c:v>Interbank rate (TIB) - Policy rate</c:v>
          </c:tx>
          <c:spPr>
            <a:ln w="15875">
              <a:solidFill>
                <a:srgbClr val="0070C0"/>
              </a:solidFill>
              <a:prstDash val="solid"/>
            </a:ln>
          </c:spPr>
          <c:marker>
            <c:symbol val="none"/>
          </c:marker>
          <c:cat>
            <c:numLit>
              <c:formatCode>m/d/yyyy</c:formatCode>
              <c:ptCount val="781"/>
              <c:pt idx="0">
                <c:v>42562.0</c:v>
              </c:pt>
              <c:pt idx="1">
                <c:v>42563.0</c:v>
              </c:pt>
              <c:pt idx="2">
                <c:v>42564.0</c:v>
              </c:pt>
              <c:pt idx="3">
                <c:v>42565.0</c:v>
              </c:pt>
              <c:pt idx="4">
                <c:v>42566.0</c:v>
              </c:pt>
              <c:pt idx="5">
                <c:v>42569.0</c:v>
              </c:pt>
              <c:pt idx="6">
                <c:v>42570.0</c:v>
              </c:pt>
              <c:pt idx="7">
                <c:v>42572.0</c:v>
              </c:pt>
              <c:pt idx="8">
                <c:v>42573.0</c:v>
              </c:pt>
              <c:pt idx="9">
                <c:v>42576.0</c:v>
              </c:pt>
              <c:pt idx="10">
                <c:v>42577.0</c:v>
              </c:pt>
              <c:pt idx="11">
                <c:v>42578.0</c:v>
              </c:pt>
              <c:pt idx="12">
                <c:v>42579.0</c:v>
              </c:pt>
              <c:pt idx="13">
                <c:v>42580.0</c:v>
              </c:pt>
              <c:pt idx="14">
                <c:v>42583.0</c:v>
              </c:pt>
              <c:pt idx="15">
                <c:v>42584.0</c:v>
              </c:pt>
              <c:pt idx="16">
                <c:v>42585.0</c:v>
              </c:pt>
              <c:pt idx="17">
                <c:v>42586.0</c:v>
              </c:pt>
              <c:pt idx="18">
                <c:v>42587.0</c:v>
              </c:pt>
              <c:pt idx="19">
                <c:v>42590.0</c:v>
              </c:pt>
              <c:pt idx="20">
                <c:v>42591.0</c:v>
              </c:pt>
              <c:pt idx="21">
                <c:v>42592.0</c:v>
              </c:pt>
              <c:pt idx="22">
                <c:v>42593.0</c:v>
              </c:pt>
              <c:pt idx="23">
                <c:v>42594.0</c:v>
              </c:pt>
              <c:pt idx="24">
                <c:v>42598.0</c:v>
              </c:pt>
              <c:pt idx="25">
                <c:v>42599.0</c:v>
              </c:pt>
              <c:pt idx="26">
                <c:v>42600.0</c:v>
              </c:pt>
              <c:pt idx="27">
                <c:v>42601.0</c:v>
              </c:pt>
              <c:pt idx="28">
                <c:v>42604.0</c:v>
              </c:pt>
              <c:pt idx="29">
                <c:v>42605.0</c:v>
              </c:pt>
              <c:pt idx="30">
                <c:v>42606.0</c:v>
              </c:pt>
              <c:pt idx="31">
                <c:v>42607.0</c:v>
              </c:pt>
              <c:pt idx="32">
                <c:v>42608.0</c:v>
              </c:pt>
              <c:pt idx="33">
                <c:v>42611.0</c:v>
              </c:pt>
              <c:pt idx="34">
                <c:v>42612.0</c:v>
              </c:pt>
              <c:pt idx="35">
                <c:v>42613.0</c:v>
              </c:pt>
              <c:pt idx="36">
                <c:v>42614.0</c:v>
              </c:pt>
              <c:pt idx="37">
                <c:v>42615.0</c:v>
              </c:pt>
              <c:pt idx="38">
                <c:v>42618.0</c:v>
              </c:pt>
              <c:pt idx="39">
                <c:v>42619.0</c:v>
              </c:pt>
              <c:pt idx="40">
                <c:v>42620.0</c:v>
              </c:pt>
              <c:pt idx="41">
                <c:v>42621.0</c:v>
              </c:pt>
              <c:pt idx="42">
                <c:v>42622.0</c:v>
              </c:pt>
              <c:pt idx="43">
                <c:v>42625.0</c:v>
              </c:pt>
              <c:pt idx="44">
                <c:v>42626.0</c:v>
              </c:pt>
              <c:pt idx="45">
                <c:v>42627.0</c:v>
              </c:pt>
              <c:pt idx="46">
                <c:v>42628.0</c:v>
              </c:pt>
              <c:pt idx="47">
                <c:v>42629.0</c:v>
              </c:pt>
              <c:pt idx="48">
                <c:v>42632.0</c:v>
              </c:pt>
              <c:pt idx="49">
                <c:v>42633.0</c:v>
              </c:pt>
              <c:pt idx="50">
                <c:v>42634.0</c:v>
              </c:pt>
              <c:pt idx="51">
                <c:v>42635.0</c:v>
              </c:pt>
              <c:pt idx="52">
                <c:v>42636.0</c:v>
              </c:pt>
              <c:pt idx="53">
                <c:v>42639.0</c:v>
              </c:pt>
              <c:pt idx="54">
                <c:v>42640.0</c:v>
              </c:pt>
              <c:pt idx="55">
                <c:v>42641.0</c:v>
              </c:pt>
              <c:pt idx="56">
                <c:v>42642.0</c:v>
              </c:pt>
              <c:pt idx="57">
                <c:v>42643.0</c:v>
              </c:pt>
              <c:pt idx="58">
                <c:v>42646.0</c:v>
              </c:pt>
              <c:pt idx="59">
                <c:v>42647.0</c:v>
              </c:pt>
              <c:pt idx="60">
                <c:v>42648.0</c:v>
              </c:pt>
              <c:pt idx="61">
                <c:v>42649.0</c:v>
              </c:pt>
              <c:pt idx="62">
                <c:v>42650.0</c:v>
              </c:pt>
              <c:pt idx="63">
                <c:v>42653.0</c:v>
              </c:pt>
              <c:pt idx="64">
                <c:v>42654.0</c:v>
              </c:pt>
              <c:pt idx="65">
                <c:v>42655.0</c:v>
              </c:pt>
              <c:pt idx="66">
                <c:v>42656.0</c:v>
              </c:pt>
              <c:pt idx="67">
                <c:v>42657.0</c:v>
              </c:pt>
              <c:pt idx="68">
                <c:v>42661.0</c:v>
              </c:pt>
              <c:pt idx="69">
                <c:v>42662.0</c:v>
              </c:pt>
              <c:pt idx="70">
                <c:v>42663.0</c:v>
              </c:pt>
              <c:pt idx="71">
                <c:v>42664.0</c:v>
              </c:pt>
              <c:pt idx="72">
                <c:v>42667.0</c:v>
              </c:pt>
              <c:pt idx="73">
                <c:v>42668.0</c:v>
              </c:pt>
              <c:pt idx="74">
                <c:v>42669.0</c:v>
              </c:pt>
              <c:pt idx="75">
                <c:v>42670.0</c:v>
              </c:pt>
              <c:pt idx="76">
                <c:v>42671.0</c:v>
              </c:pt>
              <c:pt idx="77">
                <c:v>42674.0</c:v>
              </c:pt>
              <c:pt idx="78">
                <c:v>42675.0</c:v>
              </c:pt>
              <c:pt idx="79">
                <c:v>42676.0</c:v>
              </c:pt>
              <c:pt idx="80">
                <c:v>42677.0</c:v>
              </c:pt>
              <c:pt idx="81">
                <c:v>42678.0</c:v>
              </c:pt>
              <c:pt idx="82">
                <c:v>42682.0</c:v>
              </c:pt>
              <c:pt idx="83">
                <c:v>42683.0</c:v>
              </c:pt>
              <c:pt idx="84">
                <c:v>42684.0</c:v>
              </c:pt>
              <c:pt idx="85">
                <c:v>42685.0</c:v>
              </c:pt>
              <c:pt idx="86">
                <c:v>42689.0</c:v>
              </c:pt>
              <c:pt idx="87">
                <c:v>42690.0</c:v>
              </c:pt>
              <c:pt idx="88">
                <c:v>42691.0</c:v>
              </c:pt>
              <c:pt idx="89">
                <c:v>42692.0</c:v>
              </c:pt>
              <c:pt idx="90">
                <c:v>42695.0</c:v>
              </c:pt>
              <c:pt idx="91">
                <c:v>42696.0</c:v>
              </c:pt>
              <c:pt idx="92">
                <c:v>42697.0</c:v>
              </c:pt>
              <c:pt idx="93">
                <c:v>42698.0</c:v>
              </c:pt>
              <c:pt idx="94">
                <c:v>42699.0</c:v>
              </c:pt>
              <c:pt idx="95">
                <c:v>42702.0</c:v>
              </c:pt>
              <c:pt idx="96">
                <c:v>42703.0</c:v>
              </c:pt>
              <c:pt idx="97">
                <c:v>42704.0</c:v>
              </c:pt>
              <c:pt idx="98">
                <c:v>42705.0</c:v>
              </c:pt>
              <c:pt idx="99">
                <c:v>42706.0</c:v>
              </c:pt>
              <c:pt idx="100">
                <c:v>42709.0</c:v>
              </c:pt>
              <c:pt idx="101">
                <c:v>42710.0</c:v>
              </c:pt>
              <c:pt idx="102">
                <c:v>42711.0</c:v>
              </c:pt>
              <c:pt idx="103">
                <c:v>42713.0</c:v>
              </c:pt>
              <c:pt idx="104">
                <c:v>42716.0</c:v>
              </c:pt>
              <c:pt idx="105">
                <c:v>42717.0</c:v>
              </c:pt>
              <c:pt idx="106">
                <c:v>42718.0</c:v>
              </c:pt>
              <c:pt idx="107">
                <c:v>42719.0</c:v>
              </c:pt>
              <c:pt idx="108">
                <c:v>42720.0</c:v>
              </c:pt>
              <c:pt idx="109">
                <c:v>42723.0</c:v>
              </c:pt>
              <c:pt idx="110">
                <c:v>42724.0</c:v>
              </c:pt>
              <c:pt idx="111">
                <c:v>42725.0</c:v>
              </c:pt>
              <c:pt idx="112">
                <c:v>42726.0</c:v>
              </c:pt>
              <c:pt idx="113">
                <c:v>42727.0</c:v>
              </c:pt>
              <c:pt idx="114">
                <c:v>42730.0</c:v>
              </c:pt>
              <c:pt idx="115">
                <c:v>42731.0</c:v>
              </c:pt>
              <c:pt idx="116">
                <c:v>42732.0</c:v>
              </c:pt>
              <c:pt idx="117">
                <c:v>42737.0</c:v>
              </c:pt>
              <c:pt idx="118">
                <c:v>42738.0</c:v>
              </c:pt>
              <c:pt idx="119">
                <c:v>42739.0</c:v>
              </c:pt>
              <c:pt idx="120">
                <c:v>42740.0</c:v>
              </c:pt>
              <c:pt idx="121">
                <c:v>42741.0</c:v>
              </c:pt>
              <c:pt idx="122">
                <c:v>42745.0</c:v>
              </c:pt>
              <c:pt idx="123">
                <c:v>42746.0</c:v>
              </c:pt>
              <c:pt idx="124">
                <c:v>42747.0</c:v>
              </c:pt>
              <c:pt idx="125">
                <c:v>42748.0</c:v>
              </c:pt>
              <c:pt idx="126">
                <c:v>42751.0</c:v>
              </c:pt>
              <c:pt idx="127">
                <c:v>42752.0</c:v>
              </c:pt>
              <c:pt idx="128">
                <c:v>42753.0</c:v>
              </c:pt>
              <c:pt idx="129">
                <c:v>42754.0</c:v>
              </c:pt>
              <c:pt idx="130">
                <c:v>42755.0</c:v>
              </c:pt>
              <c:pt idx="131">
                <c:v>42758.0</c:v>
              </c:pt>
              <c:pt idx="132">
                <c:v>42759.0</c:v>
              </c:pt>
              <c:pt idx="133">
                <c:v>42760.0</c:v>
              </c:pt>
              <c:pt idx="134">
                <c:v>42761.0</c:v>
              </c:pt>
              <c:pt idx="135">
                <c:v>42762.0</c:v>
              </c:pt>
              <c:pt idx="136">
                <c:v>42765.0</c:v>
              </c:pt>
              <c:pt idx="137">
                <c:v>42766.0</c:v>
              </c:pt>
              <c:pt idx="138">
                <c:v>42767.0</c:v>
              </c:pt>
              <c:pt idx="139">
                <c:v>42768.0</c:v>
              </c:pt>
              <c:pt idx="140">
                <c:v>42769.0</c:v>
              </c:pt>
              <c:pt idx="141">
                <c:v>42772.0</c:v>
              </c:pt>
              <c:pt idx="142">
                <c:v>42773.0</c:v>
              </c:pt>
              <c:pt idx="143">
                <c:v>42774.0</c:v>
              </c:pt>
              <c:pt idx="144">
                <c:v>42775.0</c:v>
              </c:pt>
              <c:pt idx="145">
                <c:v>42776.0</c:v>
              </c:pt>
              <c:pt idx="146">
                <c:v>42779.0</c:v>
              </c:pt>
              <c:pt idx="147">
                <c:v>42780.0</c:v>
              </c:pt>
              <c:pt idx="148">
                <c:v>42781.0</c:v>
              </c:pt>
              <c:pt idx="149">
                <c:v>42782.0</c:v>
              </c:pt>
              <c:pt idx="150">
                <c:v>42783.0</c:v>
              </c:pt>
              <c:pt idx="151">
                <c:v>42786.0</c:v>
              </c:pt>
              <c:pt idx="152">
                <c:v>42787.0</c:v>
              </c:pt>
              <c:pt idx="153">
                <c:v>42788.0</c:v>
              </c:pt>
              <c:pt idx="154">
                <c:v>42789.0</c:v>
              </c:pt>
              <c:pt idx="155">
                <c:v>42790.0</c:v>
              </c:pt>
              <c:pt idx="156">
                <c:v>42793.0</c:v>
              </c:pt>
              <c:pt idx="157">
                <c:v>42794.0</c:v>
              </c:pt>
              <c:pt idx="158">
                <c:v>42795.0</c:v>
              </c:pt>
              <c:pt idx="159">
                <c:v>42796.0</c:v>
              </c:pt>
              <c:pt idx="160">
                <c:v>42797.0</c:v>
              </c:pt>
              <c:pt idx="161">
                <c:v>42800.0</c:v>
              </c:pt>
              <c:pt idx="162">
                <c:v>42801.0</c:v>
              </c:pt>
              <c:pt idx="163">
                <c:v>42802.0</c:v>
              </c:pt>
              <c:pt idx="164">
                <c:v>42803.0</c:v>
              </c:pt>
              <c:pt idx="165">
                <c:v>42804.0</c:v>
              </c:pt>
              <c:pt idx="166">
                <c:v>42807.0</c:v>
              </c:pt>
              <c:pt idx="167">
                <c:v>42808.0</c:v>
              </c:pt>
              <c:pt idx="168">
                <c:v>42809.0</c:v>
              </c:pt>
              <c:pt idx="169">
                <c:v>42810.0</c:v>
              </c:pt>
              <c:pt idx="170">
                <c:v>42811.0</c:v>
              </c:pt>
              <c:pt idx="171">
                <c:v>42815.0</c:v>
              </c:pt>
              <c:pt idx="172">
                <c:v>42816.0</c:v>
              </c:pt>
              <c:pt idx="173">
                <c:v>42817.0</c:v>
              </c:pt>
              <c:pt idx="174">
                <c:v>42818.0</c:v>
              </c:pt>
              <c:pt idx="175">
                <c:v>42821.0</c:v>
              </c:pt>
              <c:pt idx="176">
                <c:v>42822.0</c:v>
              </c:pt>
              <c:pt idx="177">
                <c:v>42823.0</c:v>
              </c:pt>
              <c:pt idx="178">
                <c:v>42824.0</c:v>
              </c:pt>
              <c:pt idx="179">
                <c:v>42825.0</c:v>
              </c:pt>
              <c:pt idx="180">
                <c:v>42828.0</c:v>
              </c:pt>
              <c:pt idx="181">
                <c:v>42829.0</c:v>
              </c:pt>
              <c:pt idx="182">
                <c:v>42830.0</c:v>
              </c:pt>
              <c:pt idx="183">
                <c:v>42831.0</c:v>
              </c:pt>
              <c:pt idx="184">
                <c:v>42832.0</c:v>
              </c:pt>
              <c:pt idx="185">
                <c:v>42835.0</c:v>
              </c:pt>
              <c:pt idx="186">
                <c:v>42836.0</c:v>
              </c:pt>
              <c:pt idx="187">
                <c:v>42837.0</c:v>
              </c:pt>
              <c:pt idx="188">
                <c:v>42842.0</c:v>
              </c:pt>
              <c:pt idx="189">
                <c:v>42843.0</c:v>
              </c:pt>
              <c:pt idx="190">
                <c:v>42844.0</c:v>
              </c:pt>
              <c:pt idx="191">
                <c:v>42845.0</c:v>
              </c:pt>
              <c:pt idx="192">
                <c:v>42846.0</c:v>
              </c:pt>
              <c:pt idx="193">
                <c:v>42849.0</c:v>
              </c:pt>
              <c:pt idx="194">
                <c:v>42850.0</c:v>
              </c:pt>
              <c:pt idx="195">
                <c:v>42851.0</c:v>
              </c:pt>
              <c:pt idx="196">
                <c:v>42852.0</c:v>
              </c:pt>
              <c:pt idx="197">
                <c:v>42853.0</c:v>
              </c:pt>
              <c:pt idx="198">
                <c:v>42857.0</c:v>
              </c:pt>
              <c:pt idx="199">
                <c:v>42858.0</c:v>
              </c:pt>
              <c:pt idx="200">
                <c:v>42859.0</c:v>
              </c:pt>
              <c:pt idx="201">
                <c:v>42860.0</c:v>
              </c:pt>
              <c:pt idx="202">
                <c:v>42863.0</c:v>
              </c:pt>
              <c:pt idx="203">
                <c:v>42864.0</c:v>
              </c:pt>
              <c:pt idx="204">
                <c:v>42865.0</c:v>
              </c:pt>
              <c:pt idx="205">
                <c:v>42866.0</c:v>
              </c:pt>
              <c:pt idx="206">
                <c:v>42867.0</c:v>
              </c:pt>
              <c:pt idx="207">
                <c:v>42870.0</c:v>
              </c:pt>
              <c:pt idx="208">
                <c:v>42871.0</c:v>
              </c:pt>
              <c:pt idx="209">
                <c:v>42872.0</c:v>
              </c:pt>
              <c:pt idx="210">
                <c:v>42873.0</c:v>
              </c:pt>
              <c:pt idx="211">
                <c:v>42874.0</c:v>
              </c:pt>
              <c:pt idx="212">
                <c:v>42877.0</c:v>
              </c:pt>
              <c:pt idx="213">
                <c:v>42878.0</c:v>
              </c:pt>
              <c:pt idx="214">
                <c:v>42879.0</c:v>
              </c:pt>
              <c:pt idx="215">
                <c:v>42880.0</c:v>
              </c:pt>
              <c:pt idx="216">
                <c:v>42881.0</c:v>
              </c:pt>
              <c:pt idx="217">
                <c:v>42885.0</c:v>
              </c:pt>
              <c:pt idx="218">
                <c:v>42886.0</c:v>
              </c:pt>
              <c:pt idx="219">
                <c:v>42887.0</c:v>
              </c:pt>
              <c:pt idx="220">
                <c:v>42888.0</c:v>
              </c:pt>
              <c:pt idx="221">
                <c:v>42891.0</c:v>
              </c:pt>
              <c:pt idx="222">
                <c:v>42892.0</c:v>
              </c:pt>
              <c:pt idx="223">
                <c:v>42893.0</c:v>
              </c:pt>
              <c:pt idx="224">
                <c:v>42894.0</c:v>
              </c:pt>
              <c:pt idx="225">
                <c:v>42895.0</c:v>
              </c:pt>
              <c:pt idx="226">
                <c:v>42898.0</c:v>
              </c:pt>
              <c:pt idx="227">
                <c:v>42899.0</c:v>
              </c:pt>
              <c:pt idx="228">
                <c:v>42900.0</c:v>
              </c:pt>
              <c:pt idx="229">
                <c:v>42901.0</c:v>
              </c:pt>
              <c:pt idx="230">
                <c:v>42902.0</c:v>
              </c:pt>
              <c:pt idx="231">
                <c:v>42906.0</c:v>
              </c:pt>
              <c:pt idx="232">
                <c:v>42907.0</c:v>
              </c:pt>
              <c:pt idx="233">
                <c:v>42908.0</c:v>
              </c:pt>
              <c:pt idx="234">
                <c:v>42909.0</c:v>
              </c:pt>
              <c:pt idx="235">
                <c:v>42913.0</c:v>
              </c:pt>
              <c:pt idx="236">
                <c:v>42914.0</c:v>
              </c:pt>
              <c:pt idx="237">
                <c:v>42915.0</c:v>
              </c:pt>
              <c:pt idx="238">
                <c:v>42916.0</c:v>
              </c:pt>
              <c:pt idx="239">
                <c:v>42920.0</c:v>
              </c:pt>
              <c:pt idx="240">
                <c:v>42921.0</c:v>
              </c:pt>
              <c:pt idx="241">
                <c:v>42922.0</c:v>
              </c:pt>
              <c:pt idx="242">
                <c:v>42923.0</c:v>
              </c:pt>
              <c:pt idx="243">
                <c:v>42926.0</c:v>
              </c:pt>
              <c:pt idx="244">
                <c:v>42927.0</c:v>
              </c:pt>
              <c:pt idx="245">
                <c:v>42928.0</c:v>
              </c:pt>
              <c:pt idx="246">
                <c:v>42929.0</c:v>
              </c:pt>
              <c:pt idx="247">
                <c:v>42930.0</c:v>
              </c:pt>
              <c:pt idx="248">
                <c:v>42933.0</c:v>
              </c:pt>
              <c:pt idx="249">
                <c:v>42934.0</c:v>
              </c:pt>
              <c:pt idx="250">
                <c:v>42935.0</c:v>
              </c:pt>
              <c:pt idx="251">
                <c:v>42937.0</c:v>
              </c:pt>
              <c:pt idx="252">
                <c:v>42940.0</c:v>
              </c:pt>
              <c:pt idx="253">
                <c:v>42941.0</c:v>
              </c:pt>
              <c:pt idx="254">
                <c:v>42942.0</c:v>
              </c:pt>
              <c:pt idx="255">
                <c:v>42943.0</c:v>
              </c:pt>
              <c:pt idx="256">
                <c:v>42944.0</c:v>
              </c:pt>
              <c:pt idx="257">
                <c:v>42947.0</c:v>
              </c:pt>
              <c:pt idx="258">
                <c:v>42948.0</c:v>
              </c:pt>
              <c:pt idx="259">
                <c:v>42949.0</c:v>
              </c:pt>
              <c:pt idx="260">
                <c:v>42950.0</c:v>
              </c:pt>
              <c:pt idx="261">
                <c:v>42951.0</c:v>
              </c:pt>
              <c:pt idx="262">
                <c:v>42955.0</c:v>
              </c:pt>
              <c:pt idx="263">
                <c:v>42956.0</c:v>
              </c:pt>
              <c:pt idx="264">
                <c:v>42957.0</c:v>
              </c:pt>
              <c:pt idx="265">
                <c:v>42958.0</c:v>
              </c:pt>
              <c:pt idx="266">
                <c:v>42961.0</c:v>
              </c:pt>
              <c:pt idx="267">
                <c:v>42962.0</c:v>
              </c:pt>
              <c:pt idx="268">
                <c:v>42963.0</c:v>
              </c:pt>
              <c:pt idx="269">
                <c:v>42964.0</c:v>
              </c:pt>
              <c:pt idx="270">
                <c:v>42965.0</c:v>
              </c:pt>
              <c:pt idx="271">
                <c:v>42969.0</c:v>
              </c:pt>
              <c:pt idx="272">
                <c:v>42970.0</c:v>
              </c:pt>
              <c:pt idx="273">
                <c:v>42971.0</c:v>
              </c:pt>
              <c:pt idx="274">
                <c:v>42972.0</c:v>
              </c:pt>
              <c:pt idx="275">
                <c:v>42975.0</c:v>
              </c:pt>
              <c:pt idx="276">
                <c:v>42976.0</c:v>
              </c:pt>
              <c:pt idx="277">
                <c:v>42977.0</c:v>
              </c:pt>
              <c:pt idx="278">
                <c:v>42978.0</c:v>
              </c:pt>
              <c:pt idx="279">
                <c:v>42979.0</c:v>
              </c:pt>
              <c:pt idx="280">
                <c:v>42982.0</c:v>
              </c:pt>
              <c:pt idx="281">
                <c:v>42983.0</c:v>
              </c:pt>
              <c:pt idx="282">
                <c:v>42984.0</c:v>
              </c:pt>
              <c:pt idx="283">
                <c:v>42985.0</c:v>
              </c:pt>
              <c:pt idx="284">
                <c:v>42986.0</c:v>
              </c:pt>
              <c:pt idx="285">
                <c:v>42989.0</c:v>
              </c:pt>
              <c:pt idx="286">
                <c:v>42990.0</c:v>
              </c:pt>
              <c:pt idx="287">
                <c:v>42991.0</c:v>
              </c:pt>
              <c:pt idx="288">
                <c:v>42992.0</c:v>
              </c:pt>
              <c:pt idx="289">
                <c:v>42993.0</c:v>
              </c:pt>
              <c:pt idx="290">
                <c:v>42996.0</c:v>
              </c:pt>
              <c:pt idx="291">
                <c:v>42997.0</c:v>
              </c:pt>
              <c:pt idx="292">
                <c:v>42998.0</c:v>
              </c:pt>
              <c:pt idx="293">
                <c:v>42999.0</c:v>
              </c:pt>
              <c:pt idx="294">
                <c:v>43000.0</c:v>
              </c:pt>
              <c:pt idx="295">
                <c:v>43003.0</c:v>
              </c:pt>
              <c:pt idx="296">
                <c:v>43004.0</c:v>
              </c:pt>
              <c:pt idx="297">
                <c:v>43005.0</c:v>
              </c:pt>
              <c:pt idx="298">
                <c:v>43006.0</c:v>
              </c:pt>
              <c:pt idx="299">
                <c:v>43007.0</c:v>
              </c:pt>
              <c:pt idx="300">
                <c:v>43010.0</c:v>
              </c:pt>
              <c:pt idx="301">
                <c:v>43011.0</c:v>
              </c:pt>
              <c:pt idx="302">
                <c:v>43012.0</c:v>
              </c:pt>
              <c:pt idx="303">
                <c:v>43013.0</c:v>
              </c:pt>
              <c:pt idx="304">
                <c:v>43014.0</c:v>
              </c:pt>
              <c:pt idx="305">
                <c:v>43017.0</c:v>
              </c:pt>
              <c:pt idx="306">
                <c:v>43018.0</c:v>
              </c:pt>
              <c:pt idx="307">
                <c:v>43019.0</c:v>
              </c:pt>
              <c:pt idx="308">
                <c:v>43020.0</c:v>
              </c:pt>
              <c:pt idx="309">
                <c:v>43021.0</c:v>
              </c:pt>
              <c:pt idx="310">
                <c:v>43025.0</c:v>
              </c:pt>
              <c:pt idx="311">
                <c:v>43026.0</c:v>
              </c:pt>
              <c:pt idx="312">
                <c:v>43027.0</c:v>
              </c:pt>
              <c:pt idx="313">
                <c:v>43028.0</c:v>
              </c:pt>
              <c:pt idx="314">
                <c:v>43031.0</c:v>
              </c:pt>
              <c:pt idx="315">
                <c:v>43032.0</c:v>
              </c:pt>
              <c:pt idx="316">
                <c:v>43033.0</c:v>
              </c:pt>
              <c:pt idx="317">
                <c:v>43034.0</c:v>
              </c:pt>
              <c:pt idx="318">
                <c:v>43035.0</c:v>
              </c:pt>
              <c:pt idx="319">
                <c:v>43038.0</c:v>
              </c:pt>
              <c:pt idx="320">
                <c:v>43039.0</c:v>
              </c:pt>
              <c:pt idx="321">
                <c:v>43040.0</c:v>
              </c:pt>
              <c:pt idx="322">
                <c:v>43041.0</c:v>
              </c:pt>
              <c:pt idx="323">
                <c:v>43042.0</c:v>
              </c:pt>
              <c:pt idx="324">
                <c:v>43046.0</c:v>
              </c:pt>
              <c:pt idx="325">
                <c:v>43047.0</c:v>
              </c:pt>
              <c:pt idx="326">
                <c:v>43048.0</c:v>
              </c:pt>
              <c:pt idx="327">
                <c:v>43049.0</c:v>
              </c:pt>
              <c:pt idx="328">
                <c:v>43053.0</c:v>
              </c:pt>
              <c:pt idx="329">
                <c:v>43054.0</c:v>
              </c:pt>
              <c:pt idx="330">
                <c:v>43055.0</c:v>
              </c:pt>
              <c:pt idx="331">
                <c:v>43056.0</c:v>
              </c:pt>
              <c:pt idx="332">
                <c:v>43059.0</c:v>
              </c:pt>
              <c:pt idx="333">
                <c:v>43060.0</c:v>
              </c:pt>
              <c:pt idx="334">
                <c:v>43061.0</c:v>
              </c:pt>
              <c:pt idx="335">
                <c:v>43062.0</c:v>
              </c:pt>
              <c:pt idx="336">
                <c:v>43063.0</c:v>
              </c:pt>
              <c:pt idx="337">
                <c:v>43066.0</c:v>
              </c:pt>
              <c:pt idx="338">
                <c:v>43067.0</c:v>
              </c:pt>
              <c:pt idx="339">
                <c:v>43068.0</c:v>
              </c:pt>
              <c:pt idx="340">
                <c:v>43069.0</c:v>
              </c:pt>
              <c:pt idx="341">
                <c:v>43070.0</c:v>
              </c:pt>
              <c:pt idx="342">
                <c:v>43073.0</c:v>
              </c:pt>
              <c:pt idx="343">
                <c:v>43074.0</c:v>
              </c:pt>
              <c:pt idx="344">
                <c:v>43075.0</c:v>
              </c:pt>
              <c:pt idx="345">
                <c:v>43076.0</c:v>
              </c:pt>
              <c:pt idx="346">
                <c:v>43080.0</c:v>
              </c:pt>
              <c:pt idx="347">
                <c:v>43081.0</c:v>
              </c:pt>
              <c:pt idx="348">
                <c:v>43082.0</c:v>
              </c:pt>
              <c:pt idx="349">
                <c:v>43083.0</c:v>
              </c:pt>
              <c:pt idx="350">
                <c:v>43084.0</c:v>
              </c:pt>
              <c:pt idx="351">
                <c:v>43087.0</c:v>
              </c:pt>
              <c:pt idx="352">
                <c:v>43088.0</c:v>
              </c:pt>
              <c:pt idx="353">
                <c:v>43089.0</c:v>
              </c:pt>
              <c:pt idx="354">
                <c:v>43090.0</c:v>
              </c:pt>
              <c:pt idx="355">
                <c:v>43091.0</c:v>
              </c:pt>
              <c:pt idx="356">
                <c:v>43095.0</c:v>
              </c:pt>
              <c:pt idx="357">
                <c:v>43096.0</c:v>
              </c:pt>
              <c:pt idx="358">
                <c:v>43102.0</c:v>
              </c:pt>
              <c:pt idx="359">
                <c:v>43103.0</c:v>
              </c:pt>
              <c:pt idx="360">
                <c:v>43104.0</c:v>
              </c:pt>
              <c:pt idx="361">
                <c:v>43105.0</c:v>
              </c:pt>
              <c:pt idx="362">
                <c:v>43109.0</c:v>
              </c:pt>
              <c:pt idx="363">
                <c:v>43110.0</c:v>
              </c:pt>
              <c:pt idx="364">
                <c:v>43111.0</c:v>
              </c:pt>
              <c:pt idx="365">
                <c:v>43112.0</c:v>
              </c:pt>
              <c:pt idx="366">
                <c:v>43115.0</c:v>
              </c:pt>
              <c:pt idx="367">
                <c:v>43116.0</c:v>
              </c:pt>
              <c:pt idx="368">
                <c:v>43117.0</c:v>
              </c:pt>
              <c:pt idx="369">
                <c:v>43118.0</c:v>
              </c:pt>
              <c:pt idx="370">
                <c:v>43119.0</c:v>
              </c:pt>
              <c:pt idx="371">
                <c:v>43122.0</c:v>
              </c:pt>
              <c:pt idx="372">
                <c:v>43123.0</c:v>
              </c:pt>
              <c:pt idx="373">
                <c:v>43124.0</c:v>
              </c:pt>
              <c:pt idx="374">
                <c:v>43125.0</c:v>
              </c:pt>
              <c:pt idx="375">
                <c:v>43126.0</c:v>
              </c:pt>
              <c:pt idx="376">
                <c:v>43129.0</c:v>
              </c:pt>
              <c:pt idx="377">
                <c:v>43130.0</c:v>
              </c:pt>
              <c:pt idx="378">
                <c:v>43131.0</c:v>
              </c:pt>
              <c:pt idx="379">
                <c:v>43132.0</c:v>
              </c:pt>
              <c:pt idx="380">
                <c:v>43133.0</c:v>
              </c:pt>
              <c:pt idx="381">
                <c:v>43136.0</c:v>
              </c:pt>
              <c:pt idx="382">
                <c:v>43137.0</c:v>
              </c:pt>
              <c:pt idx="383">
                <c:v>43138.0</c:v>
              </c:pt>
              <c:pt idx="384">
                <c:v>43139.0</c:v>
              </c:pt>
              <c:pt idx="385">
                <c:v>43140.0</c:v>
              </c:pt>
              <c:pt idx="386">
                <c:v>43143.0</c:v>
              </c:pt>
              <c:pt idx="387">
                <c:v>43144.0</c:v>
              </c:pt>
              <c:pt idx="388">
                <c:v>43145.0</c:v>
              </c:pt>
              <c:pt idx="389">
                <c:v>43146.0</c:v>
              </c:pt>
              <c:pt idx="390">
                <c:v>43147.0</c:v>
              </c:pt>
              <c:pt idx="391">
                <c:v>43150.0</c:v>
              </c:pt>
              <c:pt idx="392">
                <c:v>43151.0</c:v>
              </c:pt>
              <c:pt idx="393">
                <c:v>43152.0</c:v>
              </c:pt>
              <c:pt idx="394">
                <c:v>43153.0</c:v>
              </c:pt>
              <c:pt idx="395">
                <c:v>43154.0</c:v>
              </c:pt>
              <c:pt idx="396">
                <c:v>43157.0</c:v>
              </c:pt>
              <c:pt idx="397">
                <c:v>43158.0</c:v>
              </c:pt>
              <c:pt idx="398">
                <c:v>43159.0</c:v>
              </c:pt>
              <c:pt idx="399">
                <c:v>43160.0</c:v>
              </c:pt>
              <c:pt idx="400">
                <c:v>43161.0</c:v>
              </c:pt>
              <c:pt idx="401">
                <c:v>43164.0</c:v>
              </c:pt>
              <c:pt idx="402">
                <c:v>43165.0</c:v>
              </c:pt>
              <c:pt idx="403">
                <c:v>43166.0</c:v>
              </c:pt>
              <c:pt idx="404">
                <c:v>43167.0</c:v>
              </c:pt>
              <c:pt idx="405">
                <c:v>43168.0</c:v>
              </c:pt>
              <c:pt idx="406">
                <c:v>43171.0</c:v>
              </c:pt>
              <c:pt idx="407">
                <c:v>43172.0</c:v>
              </c:pt>
              <c:pt idx="408">
                <c:v>43173.0</c:v>
              </c:pt>
              <c:pt idx="409">
                <c:v>43174.0</c:v>
              </c:pt>
              <c:pt idx="410">
                <c:v>43175.0</c:v>
              </c:pt>
              <c:pt idx="411">
                <c:v>43179.0</c:v>
              </c:pt>
              <c:pt idx="412">
                <c:v>43180.0</c:v>
              </c:pt>
              <c:pt idx="413">
                <c:v>43181.0</c:v>
              </c:pt>
              <c:pt idx="414">
                <c:v>43182.0</c:v>
              </c:pt>
              <c:pt idx="415">
                <c:v>43185.0</c:v>
              </c:pt>
              <c:pt idx="416">
                <c:v>43186.0</c:v>
              </c:pt>
              <c:pt idx="417">
                <c:v>43187.0</c:v>
              </c:pt>
              <c:pt idx="418">
                <c:v>43192.0</c:v>
              </c:pt>
              <c:pt idx="419">
                <c:v>43193.0</c:v>
              </c:pt>
              <c:pt idx="420">
                <c:v>43194.0</c:v>
              </c:pt>
              <c:pt idx="421">
                <c:v>43195.0</c:v>
              </c:pt>
              <c:pt idx="422">
                <c:v>43196.0</c:v>
              </c:pt>
              <c:pt idx="423">
                <c:v>43199.0</c:v>
              </c:pt>
              <c:pt idx="424">
                <c:v>43200.0</c:v>
              </c:pt>
              <c:pt idx="425">
                <c:v>43201.0</c:v>
              </c:pt>
              <c:pt idx="426">
                <c:v>43202.0</c:v>
              </c:pt>
              <c:pt idx="427">
                <c:v>43203.0</c:v>
              </c:pt>
              <c:pt idx="428">
                <c:v>43206.0</c:v>
              </c:pt>
              <c:pt idx="429">
                <c:v>43207.0</c:v>
              </c:pt>
              <c:pt idx="430">
                <c:v>43208.0</c:v>
              </c:pt>
              <c:pt idx="431">
                <c:v>43209.0</c:v>
              </c:pt>
              <c:pt idx="432">
                <c:v>43210.0</c:v>
              </c:pt>
              <c:pt idx="433">
                <c:v>43213.0</c:v>
              </c:pt>
              <c:pt idx="434">
                <c:v>43214.0</c:v>
              </c:pt>
              <c:pt idx="435">
                <c:v>43215.0</c:v>
              </c:pt>
              <c:pt idx="436">
                <c:v>43216.0</c:v>
              </c:pt>
              <c:pt idx="437">
                <c:v>43217.0</c:v>
              </c:pt>
              <c:pt idx="438">
                <c:v>43220.0</c:v>
              </c:pt>
              <c:pt idx="439">
                <c:v>43222.0</c:v>
              </c:pt>
              <c:pt idx="440">
                <c:v>43223.0</c:v>
              </c:pt>
              <c:pt idx="441">
                <c:v>43224.0</c:v>
              </c:pt>
              <c:pt idx="442">
                <c:v>43227.0</c:v>
              </c:pt>
              <c:pt idx="443">
                <c:v>43228.0</c:v>
              </c:pt>
              <c:pt idx="444">
                <c:v>43229.0</c:v>
              </c:pt>
              <c:pt idx="445">
                <c:v>43230.0</c:v>
              </c:pt>
              <c:pt idx="446">
                <c:v>43231.0</c:v>
              </c:pt>
              <c:pt idx="447">
                <c:v>43235.0</c:v>
              </c:pt>
              <c:pt idx="448">
                <c:v>43236.0</c:v>
              </c:pt>
              <c:pt idx="449">
                <c:v>43237.0</c:v>
              </c:pt>
              <c:pt idx="450">
                <c:v>43238.0</c:v>
              </c:pt>
              <c:pt idx="451">
                <c:v>43241.0</c:v>
              </c:pt>
              <c:pt idx="452">
                <c:v>43242.0</c:v>
              </c:pt>
              <c:pt idx="453">
                <c:v>43243.0</c:v>
              </c:pt>
              <c:pt idx="454">
                <c:v>43244.0</c:v>
              </c:pt>
              <c:pt idx="455">
                <c:v>43245.0</c:v>
              </c:pt>
              <c:pt idx="456">
                <c:v>43248.0</c:v>
              </c:pt>
              <c:pt idx="457">
                <c:v>43249.0</c:v>
              </c:pt>
              <c:pt idx="458">
                <c:v>43250.0</c:v>
              </c:pt>
              <c:pt idx="459">
                <c:v>43251.0</c:v>
              </c:pt>
              <c:pt idx="460">
                <c:v>43252.0</c:v>
              </c:pt>
              <c:pt idx="461">
                <c:v>43256.0</c:v>
              </c:pt>
              <c:pt idx="462">
                <c:v>43257.0</c:v>
              </c:pt>
              <c:pt idx="463">
                <c:v>43258.0</c:v>
              </c:pt>
              <c:pt idx="464">
                <c:v>43259.0</c:v>
              </c:pt>
              <c:pt idx="465">
                <c:v>43263.0</c:v>
              </c:pt>
              <c:pt idx="466">
                <c:v>43264.0</c:v>
              </c:pt>
              <c:pt idx="467">
                <c:v>43265.0</c:v>
              </c:pt>
              <c:pt idx="468">
                <c:v>43266.0</c:v>
              </c:pt>
              <c:pt idx="469">
                <c:v>43269.0</c:v>
              </c:pt>
              <c:pt idx="470">
                <c:v>43270.0</c:v>
              </c:pt>
              <c:pt idx="471">
                <c:v>43271.0</c:v>
              </c:pt>
              <c:pt idx="472">
                <c:v>43272.0</c:v>
              </c:pt>
              <c:pt idx="473">
                <c:v>43273.0</c:v>
              </c:pt>
              <c:pt idx="474">
                <c:v>43276.0</c:v>
              </c:pt>
              <c:pt idx="475">
                <c:v>43277.0</c:v>
              </c:pt>
              <c:pt idx="476">
                <c:v>43278.0</c:v>
              </c:pt>
              <c:pt idx="477">
                <c:v>43279.0</c:v>
              </c:pt>
              <c:pt idx="478">
                <c:v>43280.0</c:v>
              </c:pt>
              <c:pt idx="479">
                <c:v>43284.0</c:v>
              </c:pt>
              <c:pt idx="480">
                <c:v>43285.0</c:v>
              </c:pt>
              <c:pt idx="481">
                <c:v>43286.0</c:v>
              </c:pt>
              <c:pt idx="482">
                <c:v>43287.0</c:v>
              </c:pt>
              <c:pt idx="483">
                <c:v>43290.0</c:v>
              </c:pt>
              <c:pt idx="484">
                <c:v>43291.0</c:v>
              </c:pt>
              <c:pt idx="485">
                <c:v>43292.0</c:v>
              </c:pt>
              <c:pt idx="486">
                <c:v>43293.0</c:v>
              </c:pt>
              <c:pt idx="487">
                <c:v>43294.0</c:v>
              </c:pt>
              <c:pt idx="488">
                <c:v>43297.0</c:v>
              </c:pt>
              <c:pt idx="489">
                <c:v>43298.0</c:v>
              </c:pt>
              <c:pt idx="490">
                <c:v>43299.0</c:v>
              </c:pt>
              <c:pt idx="491">
                <c:v>43300.0</c:v>
              </c:pt>
              <c:pt idx="492">
                <c:v>43304.0</c:v>
              </c:pt>
              <c:pt idx="493">
                <c:v>43305.0</c:v>
              </c:pt>
              <c:pt idx="494">
                <c:v>43306.0</c:v>
              </c:pt>
              <c:pt idx="495">
                <c:v>43307.0</c:v>
              </c:pt>
              <c:pt idx="496">
                <c:v>43308.0</c:v>
              </c:pt>
              <c:pt idx="497">
                <c:v>43311.0</c:v>
              </c:pt>
              <c:pt idx="498">
                <c:v>43312.0</c:v>
              </c:pt>
              <c:pt idx="499">
                <c:v>43313.0</c:v>
              </c:pt>
              <c:pt idx="500">
                <c:v>43314.0</c:v>
              </c:pt>
              <c:pt idx="501">
                <c:v>43315.0</c:v>
              </c:pt>
              <c:pt idx="502">
                <c:v>43318.0</c:v>
              </c:pt>
              <c:pt idx="503">
                <c:v>43320.0</c:v>
              </c:pt>
              <c:pt idx="504">
                <c:v>43321.0</c:v>
              </c:pt>
              <c:pt idx="505">
                <c:v>43322.0</c:v>
              </c:pt>
              <c:pt idx="506">
                <c:v>43325.0</c:v>
              </c:pt>
              <c:pt idx="507">
                <c:v>43326.0</c:v>
              </c:pt>
              <c:pt idx="508">
                <c:v>43327.0</c:v>
              </c:pt>
              <c:pt idx="509">
                <c:v>43328.0</c:v>
              </c:pt>
              <c:pt idx="510">
                <c:v>43329.0</c:v>
              </c:pt>
              <c:pt idx="511">
                <c:v>43333.0</c:v>
              </c:pt>
              <c:pt idx="512">
                <c:v>43334.0</c:v>
              </c:pt>
              <c:pt idx="513">
                <c:v>43335.0</c:v>
              </c:pt>
              <c:pt idx="514">
                <c:v>43336.0</c:v>
              </c:pt>
              <c:pt idx="515">
                <c:v>43339.0</c:v>
              </c:pt>
              <c:pt idx="516">
                <c:v>43340.0</c:v>
              </c:pt>
              <c:pt idx="517">
                <c:v>43341.0</c:v>
              </c:pt>
              <c:pt idx="518">
                <c:v>43342.0</c:v>
              </c:pt>
              <c:pt idx="519">
                <c:v>43343.0</c:v>
              </c:pt>
              <c:pt idx="520">
                <c:v>43346.0</c:v>
              </c:pt>
              <c:pt idx="521">
                <c:v>43347.0</c:v>
              </c:pt>
              <c:pt idx="522">
                <c:v>43348.0</c:v>
              </c:pt>
              <c:pt idx="523">
                <c:v>43349.0</c:v>
              </c:pt>
              <c:pt idx="524">
                <c:v>43350.0</c:v>
              </c:pt>
              <c:pt idx="525">
                <c:v>43353.0</c:v>
              </c:pt>
              <c:pt idx="526">
                <c:v>43354.0</c:v>
              </c:pt>
              <c:pt idx="527">
                <c:v>43355.0</c:v>
              </c:pt>
              <c:pt idx="528">
                <c:v>43356.0</c:v>
              </c:pt>
              <c:pt idx="529">
                <c:v>43357.0</c:v>
              </c:pt>
              <c:pt idx="530">
                <c:v>43360.0</c:v>
              </c:pt>
              <c:pt idx="531">
                <c:v>43361.0</c:v>
              </c:pt>
              <c:pt idx="532">
                <c:v>43362.0</c:v>
              </c:pt>
              <c:pt idx="533">
                <c:v>43363.0</c:v>
              </c:pt>
              <c:pt idx="534">
                <c:v>43364.0</c:v>
              </c:pt>
              <c:pt idx="535">
                <c:v>43367.0</c:v>
              </c:pt>
              <c:pt idx="536">
                <c:v>43368.0</c:v>
              </c:pt>
              <c:pt idx="537">
                <c:v>43369.0</c:v>
              </c:pt>
              <c:pt idx="538">
                <c:v>43370.0</c:v>
              </c:pt>
              <c:pt idx="539">
                <c:v>43371.0</c:v>
              </c:pt>
              <c:pt idx="540">
                <c:v>43374.0</c:v>
              </c:pt>
              <c:pt idx="541">
                <c:v>43375.0</c:v>
              </c:pt>
              <c:pt idx="542">
                <c:v>43376.0</c:v>
              </c:pt>
              <c:pt idx="543">
                <c:v>43377.0</c:v>
              </c:pt>
              <c:pt idx="544">
                <c:v>43378.0</c:v>
              </c:pt>
              <c:pt idx="545">
                <c:v>43381.0</c:v>
              </c:pt>
              <c:pt idx="546">
                <c:v>43382.0</c:v>
              </c:pt>
              <c:pt idx="547">
                <c:v>43383.0</c:v>
              </c:pt>
              <c:pt idx="548">
                <c:v>43384.0</c:v>
              </c:pt>
              <c:pt idx="549">
                <c:v>43385.0</c:v>
              </c:pt>
              <c:pt idx="550">
                <c:v>43389.0</c:v>
              </c:pt>
              <c:pt idx="551">
                <c:v>43390.0</c:v>
              </c:pt>
              <c:pt idx="552">
                <c:v>43391.0</c:v>
              </c:pt>
              <c:pt idx="553">
                <c:v>43392.0</c:v>
              </c:pt>
              <c:pt idx="554">
                <c:v>43395.0</c:v>
              </c:pt>
              <c:pt idx="555">
                <c:v>43396.0</c:v>
              </c:pt>
              <c:pt idx="556">
                <c:v>43397.0</c:v>
              </c:pt>
              <c:pt idx="557">
                <c:v>43398.0</c:v>
              </c:pt>
              <c:pt idx="558">
                <c:v>43399.0</c:v>
              </c:pt>
              <c:pt idx="559">
                <c:v>43402.0</c:v>
              </c:pt>
              <c:pt idx="560">
                <c:v>43403.0</c:v>
              </c:pt>
              <c:pt idx="561">
                <c:v>43404.0</c:v>
              </c:pt>
              <c:pt idx="562">
                <c:v>43405.0</c:v>
              </c:pt>
              <c:pt idx="563">
                <c:v>43406.0</c:v>
              </c:pt>
              <c:pt idx="564">
                <c:v>43410.0</c:v>
              </c:pt>
              <c:pt idx="565">
                <c:v>43411.0</c:v>
              </c:pt>
              <c:pt idx="566">
                <c:v>43412.0</c:v>
              </c:pt>
              <c:pt idx="567">
                <c:v>43413.0</c:v>
              </c:pt>
              <c:pt idx="568">
                <c:v>43417.0</c:v>
              </c:pt>
              <c:pt idx="569">
                <c:v>43418.0</c:v>
              </c:pt>
              <c:pt idx="570">
                <c:v>43419.0</c:v>
              </c:pt>
              <c:pt idx="571">
                <c:v>43420.0</c:v>
              </c:pt>
              <c:pt idx="572">
                <c:v>43423.0</c:v>
              </c:pt>
              <c:pt idx="573">
                <c:v>43424.0</c:v>
              </c:pt>
              <c:pt idx="574">
                <c:v>43425.0</c:v>
              </c:pt>
              <c:pt idx="575">
                <c:v>43426.0</c:v>
              </c:pt>
              <c:pt idx="576">
                <c:v>43427.0</c:v>
              </c:pt>
              <c:pt idx="577">
                <c:v>43430.0</c:v>
              </c:pt>
              <c:pt idx="578">
                <c:v>43431.0</c:v>
              </c:pt>
              <c:pt idx="579">
                <c:v>43432.0</c:v>
              </c:pt>
              <c:pt idx="580">
                <c:v>43433.0</c:v>
              </c:pt>
              <c:pt idx="581">
                <c:v>43434.0</c:v>
              </c:pt>
              <c:pt idx="582">
                <c:v>43437.0</c:v>
              </c:pt>
              <c:pt idx="583">
                <c:v>43438.0</c:v>
              </c:pt>
              <c:pt idx="584">
                <c:v>43439.0</c:v>
              </c:pt>
              <c:pt idx="585">
                <c:v>43440.0</c:v>
              </c:pt>
              <c:pt idx="586">
                <c:v>43441.0</c:v>
              </c:pt>
              <c:pt idx="587">
                <c:v>43444.0</c:v>
              </c:pt>
              <c:pt idx="588">
                <c:v>43445.0</c:v>
              </c:pt>
              <c:pt idx="589">
                <c:v>43446.0</c:v>
              </c:pt>
              <c:pt idx="590">
                <c:v>43447.0</c:v>
              </c:pt>
              <c:pt idx="591">
                <c:v>43448.0</c:v>
              </c:pt>
              <c:pt idx="592">
                <c:v>43451.0</c:v>
              </c:pt>
              <c:pt idx="593">
                <c:v>43452.0</c:v>
              </c:pt>
              <c:pt idx="594">
                <c:v>43453.0</c:v>
              </c:pt>
              <c:pt idx="595">
                <c:v>43454.0</c:v>
              </c:pt>
              <c:pt idx="596">
                <c:v>43455.0</c:v>
              </c:pt>
              <c:pt idx="597">
                <c:v>43458.0</c:v>
              </c:pt>
              <c:pt idx="598">
                <c:v>43460.0</c:v>
              </c:pt>
              <c:pt idx="599">
                <c:v>43461.0</c:v>
              </c:pt>
              <c:pt idx="600">
                <c:v>43462.0</c:v>
              </c:pt>
              <c:pt idx="601">
                <c:v>43467.0</c:v>
              </c:pt>
              <c:pt idx="602">
                <c:v>43468.0</c:v>
              </c:pt>
              <c:pt idx="603">
                <c:v>43469.0</c:v>
              </c:pt>
              <c:pt idx="604">
                <c:v>43473.0</c:v>
              </c:pt>
              <c:pt idx="605">
                <c:v>43474.0</c:v>
              </c:pt>
              <c:pt idx="606">
                <c:v>43475.0</c:v>
              </c:pt>
              <c:pt idx="607">
                <c:v>43476.0</c:v>
              </c:pt>
              <c:pt idx="608">
                <c:v>43479.0</c:v>
              </c:pt>
              <c:pt idx="609">
                <c:v>43480.0</c:v>
              </c:pt>
              <c:pt idx="610">
                <c:v>43481.0</c:v>
              </c:pt>
              <c:pt idx="611">
                <c:v>43482.0</c:v>
              </c:pt>
              <c:pt idx="612">
                <c:v>43483.0</c:v>
              </c:pt>
              <c:pt idx="613">
                <c:v>43486.0</c:v>
              </c:pt>
              <c:pt idx="614">
                <c:v>43487.0</c:v>
              </c:pt>
              <c:pt idx="615">
                <c:v>43488.0</c:v>
              </c:pt>
              <c:pt idx="616">
                <c:v>43489.0</c:v>
              </c:pt>
              <c:pt idx="617">
                <c:v>43490.0</c:v>
              </c:pt>
              <c:pt idx="618">
                <c:v>43493.0</c:v>
              </c:pt>
              <c:pt idx="619">
                <c:v>43494.0</c:v>
              </c:pt>
              <c:pt idx="620">
                <c:v>43495.0</c:v>
              </c:pt>
              <c:pt idx="621">
                <c:v>43496.0</c:v>
              </c:pt>
              <c:pt idx="622">
                <c:v>43497.0</c:v>
              </c:pt>
              <c:pt idx="623">
                <c:v>43500.0</c:v>
              </c:pt>
              <c:pt idx="624">
                <c:v>43501.0</c:v>
              </c:pt>
              <c:pt idx="625">
                <c:v>43502.0</c:v>
              </c:pt>
              <c:pt idx="626">
                <c:v>43503.0</c:v>
              </c:pt>
              <c:pt idx="627">
                <c:v>43504.0</c:v>
              </c:pt>
              <c:pt idx="628">
                <c:v>43507.0</c:v>
              </c:pt>
              <c:pt idx="629">
                <c:v>43508.0</c:v>
              </c:pt>
              <c:pt idx="630">
                <c:v>43509.0</c:v>
              </c:pt>
              <c:pt idx="631">
                <c:v>43510.0</c:v>
              </c:pt>
              <c:pt idx="632">
                <c:v>43511.0</c:v>
              </c:pt>
              <c:pt idx="633">
                <c:v>43514.0</c:v>
              </c:pt>
              <c:pt idx="634">
                <c:v>43515.0</c:v>
              </c:pt>
              <c:pt idx="635">
                <c:v>43516.0</c:v>
              </c:pt>
              <c:pt idx="636">
                <c:v>43517.0</c:v>
              </c:pt>
              <c:pt idx="637">
                <c:v>43518.0</c:v>
              </c:pt>
              <c:pt idx="638">
                <c:v>43521.0</c:v>
              </c:pt>
              <c:pt idx="639">
                <c:v>43522.0</c:v>
              </c:pt>
              <c:pt idx="640">
                <c:v>43523.0</c:v>
              </c:pt>
              <c:pt idx="641">
                <c:v>43524.0</c:v>
              </c:pt>
              <c:pt idx="642">
                <c:v>43525.0</c:v>
              </c:pt>
              <c:pt idx="643">
                <c:v>43528.0</c:v>
              </c:pt>
              <c:pt idx="644">
                <c:v>43529.0</c:v>
              </c:pt>
              <c:pt idx="645">
                <c:v>43530.0</c:v>
              </c:pt>
              <c:pt idx="646">
                <c:v>43531.0</c:v>
              </c:pt>
              <c:pt idx="647">
                <c:v>43532.0</c:v>
              </c:pt>
              <c:pt idx="648">
                <c:v>43535.0</c:v>
              </c:pt>
              <c:pt idx="649">
                <c:v>43536.0</c:v>
              </c:pt>
              <c:pt idx="650">
                <c:v>43537.0</c:v>
              </c:pt>
              <c:pt idx="651">
                <c:v>43538.0</c:v>
              </c:pt>
              <c:pt idx="652">
                <c:v>43539.0</c:v>
              </c:pt>
              <c:pt idx="653">
                <c:v>43542.0</c:v>
              </c:pt>
              <c:pt idx="654">
                <c:v>43543.0</c:v>
              </c:pt>
              <c:pt idx="655">
                <c:v>43544.0</c:v>
              </c:pt>
              <c:pt idx="656">
                <c:v>43545.0</c:v>
              </c:pt>
              <c:pt idx="657">
                <c:v>43546.0</c:v>
              </c:pt>
              <c:pt idx="658">
                <c:v>43550.0</c:v>
              </c:pt>
              <c:pt idx="659">
                <c:v>43551.0</c:v>
              </c:pt>
              <c:pt idx="660">
                <c:v>43552.0</c:v>
              </c:pt>
              <c:pt idx="661">
                <c:v>43553.0</c:v>
              </c:pt>
              <c:pt idx="662">
                <c:v>43556.0</c:v>
              </c:pt>
              <c:pt idx="663">
                <c:v>43557.0</c:v>
              </c:pt>
              <c:pt idx="664">
                <c:v>43558.0</c:v>
              </c:pt>
              <c:pt idx="665">
                <c:v>43559.0</c:v>
              </c:pt>
              <c:pt idx="666">
                <c:v>43560.0</c:v>
              </c:pt>
              <c:pt idx="667">
                <c:v>43563.0</c:v>
              </c:pt>
              <c:pt idx="668">
                <c:v>43564.0</c:v>
              </c:pt>
              <c:pt idx="669">
                <c:v>43565.0</c:v>
              </c:pt>
              <c:pt idx="670">
                <c:v>43566.0</c:v>
              </c:pt>
              <c:pt idx="671">
                <c:v>43567.0</c:v>
              </c:pt>
              <c:pt idx="672">
                <c:v>43570.0</c:v>
              </c:pt>
              <c:pt idx="673">
                <c:v>43571.0</c:v>
              </c:pt>
              <c:pt idx="674">
                <c:v>43572.0</c:v>
              </c:pt>
              <c:pt idx="675">
                <c:v>43577.0</c:v>
              </c:pt>
              <c:pt idx="676">
                <c:v>43578.0</c:v>
              </c:pt>
              <c:pt idx="677">
                <c:v>43579.0</c:v>
              </c:pt>
              <c:pt idx="678">
                <c:v>43580.0</c:v>
              </c:pt>
              <c:pt idx="679">
                <c:v>43581.0</c:v>
              </c:pt>
              <c:pt idx="680">
                <c:v>43584.0</c:v>
              </c:pt>
              <c:pt idx="681">
                <c:v>43585.0</c:v>
              </c:pt>
              <c:pt idx="682">
                <c:v>43587.0</c:v>
              </c:pt>
              <c:pt idx="683">
                <c:v>43588.0</c:v>
              </c:pt>
              <c:pt idx="684">
                <c:v>43591.0</c:v>
              </c:pt>
              <c:pt idx="685">
                <c:v>43592.0</c:v>
              </c:pt>
              <c:pt idx="686">
                <c:v>43593.0</c:v>
              </c:pt>
              <c:pt idx="687">
                <c:v>43594.0</c:v>
              </c:pt>
              <c:pt idx="688">
                <c:v>43595.0</c:v>
              </c:pt>
              <c:pt idx="689">
                <c:v>43598.0</c:v>
              </c:pt>
              <c:pt idx="690">
                <c:v>43599.0</c:v>
              </c:pt>
              <c:pt idx="691">
                <c:v>43600.0</c:v>
              </c:pt>
              <c:pt idx="692">
                <c:v>43601.0</c:v>
              </c:pt>
              <c:pt idx="693">
                <c:v>43602.0</c:v>
              </c:pt>
              <c:pt idx="694">
                <c:v>43605.0</c:v>
              </c:pt>
              <c:pt idx="695">
                <c:v>43606.0</c:v>
              </c:pt>
              <c:pt idx="696">
                <c:v>43607.0</c:v>
              </c:pt>
              <c:pt idx="697">
                <c:v>43608.0</c:v>
              </c:pt>
              <c:pt idx="698">
                <c:v>43609.0</c:v>
              </c:pt>
              <c:pt idx="699">
                <c:v>43612.0</c:v>
              </c:pt>
              <c:pt idx="700">
                <c:v>43613.0</c:v>
              </c:pt>
              <c:pt idx="701">
                <c:v>43614.0</c:v>
              </c:pt>
              <c:pt idx="702">
                <c:v>43615.0</c:v>
              </c:pt>
              <c:pt idx="703">
                <c:v>43616.0</c:v>
              </c:pt>
              <c:pt idx="704">
                <c:v>43620.0</c:v>
              </c:pt>
              <c:pt idx="705">
                <c:v>43621.0</c:v>
              </c:pt>
              <c:pt idx="706">
                <c:v>43622.0</c:v>
              </c:pt>
              <c:pt idx="707">
                <c:v>43623.0</c:v>
              </c:pt>
              <c:pt idx="708">
                <c:v>43626.0</c:v>
              </c:pt>
              <c:pt idx="709">
                <c:v>43627.0</c:v>
              </c:pt>
              <c:pt idx="710">
                <c:v>43628.0</c:v>
              </c:pt>
              <c:pt idx="711">
                <c:v>43629.0</c:v>
              </c:pt>
              <c:pt idx="712">
                <c:v>43630.0</c:v>
              </c:pt>
              <c:pt idx="713">
                <c:v>43633.0</c:v>
              </c:pt>
              <c:pt idx="714">
                <c:v>43634.0</c:v>
              </c:pt>
              <c:pt idx="715">
                <c:v>43635.0</c:v>
              </c:pt>
              <c:pt idx="716">
                <c:v>43636.0</c:v>
              </c:pt>
              <c:pt idx="717">
                <c:v>43637.0</c:v>
              </c:pt>
              <c:pt idx="718">
                <c:v>43641.0</c:v>
              </c:pt>
              <c:pt idx="719">
                <c:v>43642.0</c:v>
              </c:pt>
              <c:pt idx="720">
                <c:v>43643.0</c:v>
              </c:pt>
              <c:pt idx="721">
                <c:v>43644.0</c:v>
              </c:pt>
              <c:pt idx="722">
                <c:v>43648.0</c:v>
              </c:pt>
              <c:pt idx="723">
                <c:v>43649.0</c:v>
              </c:pt>
              <c:pt idx="724">
                <c:v>43650.0</c:v>
              </c:pt>
              <c:pt idx="725">
                <c:v>43651.0</c:v>
              </c:pt>
              <c:pt idx="726">
                <c:v>43654.0</c:v>
              </c:pt>
              <c:pt idx="727">
                <c:v>43655.0</c:v>
              </c:pt>
              <c:pt idx="728">
                <c:v>43656.0</c:v>
              </c:pt>
              <c:pt idx="729">
                <c:v>43657.0</c:v>
              </c:pt>
              <c:pt idx="730">
                <c:v>43658.0</c:v>
              </c:pt>
              <c:pt idx="731">
                <c:v>43661.0</c:v>
              </c:pt>
              <c:pt idx="732">
                <c:v>43662.0</c:v>
              </c:pt>
              <c:pt idx="733">
                <c:v>43663.0</c:v>
              </c:pt>
              <c:pt idx="734">
                <c:v>43664.0</c:v>
              </c:pt>
              <c:pt idx="735">
                <c:v>43665.0</c:v>
              </c:pt>
              <c:pt idx="736">
                <c:v>43668.0</c:v>
              </c:pt>
              <c:pt idx="737">
                <c:v>43669.0</c:v>
              </c:pt>
              <c:pt idx="738">
                <c:v>43670.0</c:v>
              </c:pt>
              <c:pt idx="739">
                <c:v>43671.0</c:v>
              </c:pt>
              <c:pt idx="740">
                <c:v>43672.0</c:v>
              </c:pt>
              <c:pt idx="741">
                <c:v>43675.0</c:v>
              </c:pt>
              <c:pt idx="742">
                <c:v>43676.0</c:v>
              </c:pt>
              <c:pt idx="743">
                <c:v>43677.0</c:v>
              </c:pt>
              <c:pt idx="744">
                <c:v>43678.0</c:v>
              </c:pt>
              <c:pt idx="745">
                <c:v>43679.0</c:v>
              </c:pt>
              <c:pt idx="746">
                <c:v>43682.0</c:v>
              </c:pt>
              <c:pt idx="747">
                <c:v>43683.0</c:v>
              </c:pt>
              <c:pt idx="748">
                <c:v>43685.0</c:v>
              </c:pt>
              <c:pt idx="749">
                <c:v>43686.0</c:v>
              </c:pt>
              <c:pt idx="750">
                <c:v>43689.0</c:v>
              </c:pt>
              <c:pt idx="751">
                <c:v>43690.0</c:v>
              </c:pt>
              <c:pt idx="752">
                <c:v>43691.0</c:v>
              </c:pt>
              <c:pt idx="753">
                <c:v>43692.0</c:v>
              </c:pt>
              <c:pt idx="754">
                <c:v>43693.0</c:v>
              </c:pt>
              <c:pt idx="755">
                <c:v>43697.0</c:v>
              </c:pt>
              <c:pt idx="756">
                <c:v>43698.0</c:v>
              </c:pt>
              <c:pt idx="757">
                <c:v>43699.0</c:v>
              </c:pt>
              <c:pt idx="758">
                <c:v>43700.0</c:v>
              </c:pt>
              <c:pt idx="759">
                <c:v>43703.0</c:v>
              </c:pt>
              <c:pt idx="760">
                <c:v>43704.0</c:v>
              </c:pt>
              <c:pt idx="761">
                <c:v>43705.0</c:v>
              </c:pt>
              <c:pt idx="762">
                <c:v>43706.0</c:v>
              </c:pt>
              <c:pt idx="763">
                <c:v>43707.0</c:v>
              </c:pt>
              <c:pt idx="764">
                <c:v>43710.0</c:v>
              </c:pt>
              <c:pt idx="765">
                <c:v>43711.0</c:v>
              </c:pt>
              <c:pt idx="766">
                <c:v>43712.0</c:v>
              </c:pt>
              <c:pt idx="767">
                <c:v>43713.0</c:v>
              </c:pt>
              <c:pt idx="768">
                <c:v>43714.0</c:v>
              </c:pt>
              <c:pt idx="769">
                <c:v>43717.0</c:v>
              </c:pt>
              <c:pt idx="770">
                <c:v>43718.0</c:v>
              </c:pt>
              <c:pt idx="771">
                <c:v>43719.0</c:v>
              </c:pt>
              <c:pt idx="772">
                <c:v>43720.0</c:v>
              </c:pt>
              <c:pt idx="773">
                <c:v>43721.0</c:v>
              </c:pt>
              <c:pt idx="774">
                <c:v>43724.0</c:v>
              </c:pt>
              <c:pt idx="775">
                <c:v>43725.0</c:v>
              </c:pt>
              <c:pt idx="776">
                <c:v>43726.0</c:v>
              </c:pt>
              <c:pt idx="777">
                <c:v>43727.0</c:v>
              </c:pt>
              <c:pt idx="778">
                <c:v>43728.0</c:v>
              </c:pt>
              <c:pt idx="779">
                <c:v>43731.0</c:v>
              </c:pt>
              <c:pt idx="780">
                <c:v>43732.0</c:v>
              </c:pt>
            </c:numLit>
          </c:cat>
          <c:val>
            <c:numLit>
              <c:formatCode>#,##0.00</c:formatCode>
              <c:ptCount val="781"/>
              <c:pt idx="0">
                <c:v>-0.960539999999982</c:v>
              </c:pt>
              <c:pt idx="1">
                <c:v>-1.162019999999958</c:v>
              </c:pt>
              <c:pt idx="2">
                <c:v>-1.419719999999957</c:v>
              </c:pt>
              <c:pt idx="3">
                <c:v>-1.908879999999973</c:v>
              </c:pt>
              <c:pt idx="4">
                <c:v>-2.551779999999948</c:v>
              </c:pt>
              <c:pt idx="5">
                <c:v>-3.150979999999942</c:v>
              </c:pt>
              <c:pt idx="6">
                <c:v>-3.843859999999946</c:v>
              </c:pt>
              <c:pt idx="7">
                <c:v>-4.39143999999997</c:v>
              </c:pt>
              <c:pt idx="8">
                <c:v>-4.905439999999956</c:v>
              </c:pt>
              <c:pt idx="9">
                <c:v>-5.12383999999996</c:v>
              </c:pt>
              <c:pt idx="10">
                <c:v>-4.91813999999996</c:v>
              </c:pt>
              <c:pt idx="11">
                <c:v>-4.893879999999962</c:v>
              </c:pt>
              <c:pt idx="12">
                <c:v>-5.088859999999945</c:v>
              </c:pt>
              <c:pt idx="13">
                <c:v>-5.327919999999926</c:v>
              </c:pt>
              <c:pt idx="14">
                <c:v>-4.55231999999994</c:v>
              </c:pt>
              <c:pt idx="15">
                <c:v>-3.785459999999963</c:v>
              </c:pt>
              <c:pt idx="16">
                <c:v>-2.879059999999956</c:v>
              </c:pt>
              <c:pt idx="17">
                <c:v>-1.699659999999964</c:v>
              </c:pt>
              <c:pt idx="18">
                <c:v>-0.0670999999999866</c:v>
              </c:pt>
              <c:pt idx="19">
                <c:v>0.368400000000019</c:v>
              </c:pt>
              <c:pt idx="20">
                <c:v>0.60198000000003</c:v>
              </c:pt>
              <c:pt idx="21">
                <c:v>1.176940000000015</c:v>
              </c:pt>
              <c:pt idx="22">
                <c:v>1.586460000000012</c:v>
              </c:pt>
              <c:pt idx="23">
                <c:v>1.772840000000026</c:v>
              </c:pt>
              <c:pt idx="24">
                <c:v>2.18934000000004</c:v>
              </c:pt>
              <c:pt idx="25">
                <c:v>2.638580000000029</c:v>
              </c:pt>
              <c:pt idx="26">
                <c:v>2.839680000000039</c:v>
              </c:pt>
              <c:pt idx="27">
                <c:v>3.041820000000028</c:v>
              </c:pt>
              <c:pt idx="28">
                <c:v>3.196480000000029</c:v>
              </c:pt>
              <c:pt idx="29">
                <c:v>3.388639999999998</c:v>
              </c:pt>
              <c:pt idx="30">
                <c:v>3.605520000000001</c:v>
              </c:pt>
              <c:pt idx="31">
                <c:v>4.472419999999977</c:v>
              </c:pt>
              <c:pt idx="32">
                <c:v>4.416879999999985</c:v>
              </c:pt>
              <c:pt idx="33">
                <c:v>4.268179999999981</c:v>
              </c:pt>
              <c:pt idx="34">
                <c:v>3.47407999999999</c:v>
              </c:pt>
              <c:pt idx="35">
                <c:v>2.671539999999999</c:v>
              </c:pt>
              <c:pt idx="36">
                <c:v>1.217920000000011</c:v>
              </c:pt>
              <c:pt idx="37">
                <c:v>0.736040000000021</c:v>
              </c:pt>
              <c:pt idx="38">
                <c:v>0.55848</c:v>
              </c:pt>
              <c:pt idx="39">
                <c:v>0.818000000000013</c:v>
              </c:pt>
              <c:pt idx="40">
                <c:v>0.844260000000013</c:v>
              </c:pt>
              <c:pt idx="41">
                <c:v>0.879360000000024</c:v>
              </c:pt>
              <c:pt idx="42">
                <c:v>1.078720000000005</c:v>
              </c:pt>
              <c:pt idx="43">
                <c:v>1.287660000000024</c:v>
              </c:pt>
              <c:pt idx="44">
                <c:v>1.294740000000016</c:v>
              </c:pt>
              <c:pt idx="45">
                <c:v>1.492420000000022</c:v>
              </c:pt>
              <c:pt idx="46">
                <c:v>1.50798000000002</c:v>
              </c:pt>
              <c:pt idx="47">
                <c:v>1.28206000000003</c:v>
              </c:pt>
              <c:pt idx="48">
                <c:v>1.028360000000006</c:v>
              </c:pt>
              <c:pt idx="49">
                <c:v>1.111699999999993</c:v>
              </c:pt>
              <c:pt idx="50">
                <c:v>1.098939999999992</c:v>
              </c:pt>
              <c:pt idx="51">
                <c:v>1.29138000000001</c:v>
              </c:pt>
              <c:pt idx="52">
                <c:v>1.507499999999995</c:v>
              </c:pt>
              <c:pt idx="53">
                <c:v>1.575940000000025</c:v>
              </c:pt>
              <c:pt idx="54">
                <c:v>1.374860000000061</c:v>
              </c:pt>
              <c:pt idx="55">
                <c:v>1.222900000000054</c:v>
              </c:pt>
              <c:pt idx="56">
                <c:v>1.046400000000031</c:v>
              </c:pt>
              <c:pt idx="57">
                <c:v>0.885280000000044</c:v>
              </c:pt>
              <c:pt idx="58">
                <c:v>0.655940000000022</c:v>
              </c:pt>
              <c:pt idx="59">
                <c:v>0.657020000000008</c:v>
              </c:pt>
              <c:pt idx="60">
                <c:v>0.734220000000008</c:v>
              </c:pt>
              <c:pt idx="61">
                <c:v>0.80848</c:v>
              </c:pt>
              <c:pt idx="62">
                <c:v>0.796639999999987</c:v>
              </c:pt>
              <c:pt idx="63">
                <c:v>0.759099999999985</c:v>
              </c:pt>
              <c:pt idx="64">
                <c:v>0.559099999999979</c:v>
              </c:pt>
              <c:pt idx="65">
                <c:v>0.359099999999973</c:v>
              </c:pt>
              <c:pt idx="66">
                <c:v>0.15947999999999</c:v>
              </c:pt>
              <c:pt idx="67">
                <c:v>0.0332200000000005</c:v>
              </c:pt>
              <c:pt idx="68">
                <c:v>0.0327400000000033</c:v>
              </c:pt>
              <c:pt idx="69">
                <c:v>0.254759999999993</c:v>
              </c:pt>
              <c:pt idx="70">
                <c:v>0.470720000000008</c:v>
              </c:pt>
              <c:pt idx="71">
                <c:v>0.732300000000019</c:v>
              </c:pt>
              <c:pt idx="72">
                <c:v>1.48014000000002</c:v>
              </c:pt>
              <c:pt idx="73">
                <c:v>1.650080000000026</c:v>
              </c:pt>
              <c:pt idx="74">
                <c:v>1.548700000000041</c:v>
              </c:pt>
              <c:pt idx="75">
                <c:v>1.310000000000033</c:v>
              </c:pt>
              <c:pt idx="76">
                <c:v>1.085120000000022</c:v>
              </c:pt>
              <c:pt idx="77">
                <c:v>0.338760000000021</c:v>
              </c:pt>
              <c:pt idx="78">
                <c:v>0.168660000000015</c:v>
              </c:pt>
              <c:pt idx="79">
                <c:v>0.0480200000000097</c:v>
              </c:pt>
              <c:pt idx="80">
                <c:v>0.0831400000000093</c:v>
              </c:pt>
              <c:pt idx="81">
                <c:v>0.047780000000025</c:v>
              </c:pt>
              <c:pt idx="82">
                <c:v>0.0846400000000247</c:v>
              </c:pt>
              <c:pt idx="83">
                <c:v>0.143220000000027</c:v>
              </c:pt>
              <c:pt idx="84">
                <c:v>0.236520000000018</c:v>
              </c:pt>
              <c:pt idx="85">
                <c:v>0.224140000000012</c:v>
              </c:pt>
              <c:pt idx="86">
                <c:v>0.221539999999992</c:v>
              </c:pt>
              <c:pt idx="87">
                <c:v>0.246880000000005</c:v>
              </c:pt>
              <c:pt idx="88">
                <c:v>0.0886800000000076</c:v>
              </c:pt>
              <c:pt idx="89">
                <c:v>0.0734258000000265</c:v>
              </c:pt>
              <c:pt idx="90">
                <c:v>0.0734258000000265</c:v>
              </c:pt>
              <c:pt idx="91">
                <c:v>-0.0626541999999564</c:v>
              </c:pt>
              <c:pt idx="92">
                <c:v>-0.031974199999979</c:v>
              </c:pt>
              <c:pt idx="93">
                <c:v>0.0627058000000347</c:v>
              </c:pt>
              <c:pt idx="94">
                <c:v>0.035160000000034</c:v>
              </c:pt>
              <c:pt idx="95">
                <c:v>0.106620000000029</c:v>
              </c:pt>
              <c:pt idx="96">
                <c:v>0.292300000000023</c:v>
              </c:pt>
              <c:pt idx="97">
                <c:v>0.581660000000039</c:v>
              </c:pt>
              <c:pt idx="98">
                <c:v>0.629900000000017</c:v>
              </c:pt>
              <c:pt idx="99">
                <c:v>0.713560000000002</c:v>
              </c:pt>
              <c:pt idx="100">
                <c:v>0.798800000000016</c:v>
              </c:pt>
              <c:pt idx="101">
                <c:v>0.879380000000013</c:v>
              </c:pt>
              <c:pt idx="102">
                <c:v>0.74666000000001</c:v>
              </c:pt>
              <c:pt idx="103">
                <c:v>0.94892000000002</c:v>
              </c:pt>
              <c:pt idx="104">
                <c:v>0.887220000000022</c:v>
              </c:pt>
              <c:pt idx="105">
                <c:v>0.803040000000005</c:v>
              </c:pt>
              <c:pt idx="106">
                <c:v>0.748020000000016</c:v>
              </c:pt>
              <c:pt idx="107">
                <c:v>0.565700000000002</c:v>
              </c:pt>
              <c:pt idx="108">
                <c:v>0.290239999999997</c:v>
              </c:pt>
              <c:pt idx="109">
                <c:v>0.37868000000002</c:v>
              </c:pt>
              <c:pt idx="110">
                <c:v>0.400200000000045</c:v>
              </c:pt>
              <c:pt idx="111">
                <c:v>0.411780000000028</c:v>
              </c:pt>
              <c:pt idx="112">
                <c:v>0.434520000000049</c:v>
              </c:pt>
              <c:pt idx="113">
                <c:v>0.652420000000042</c:v>
              </c:pt>
              <c:pt idx="114">
                <c:v>0.67032000000003</c:v>
              </c:pt>
              <c:pt idx="115">
                <c:v>0.796520000000022</c:v>
              </c:pt>
              <c:pt idx="116">
                <c:v>0.885960000000019</c:v>
              </c:pt>
              <c:pt idx="117">
                <c:v>0.881540000000014</c:v>
              </c:pt>
              <c:pt idx="118">
                <c:v>0.663640000000021</c:v>
              </c:pt>
              <c:pt idx="119">
                <c:v>0.66278000000003</c:v>
              </c:pt>
              <c:pt idx="120">
                <c:v>0.668080000000015</c:v>
              </c:pt>
              <c:pt idx="121">
                <c:v>0.770660000000006</c:v>
              </c:pt>
              <c:pt idx="122">
                <c:v>0.959280000000007</c:v>
              </c:pt>
              <c:pt idx="123">
                <c:v>1.233820000000024</c:v>
              </c:pt>
              <c:pt idx="124">
                <c:v>1.334660000000015</c:v>
              </c:pt>
              <c:pt idx="125">
                <c:v>1.180300000000023</c:v>
              </c:pt>
              <c:pt idx="126">
                <c:v>0.986120000000035</c:v>
              </c:pt>
              <c:pt idx="127">
                <c:v>0.771840000000024</c:v>
              </c:pt>
              <c:pt idx="128">
                <c:v>0.73724</c:v>
              </c:pt>
              <c:pt idx="129">
                <c:v>0.553319999999996</c:v>
              </c:pt>
              <c:pt idx="130">
                <c:v>0.673160000000006</c:v>
              </c:pt>
              <c:pt idx="131">
                <c:v>0.822980000000029</c:v>
              </c:pt>
              <c:pt idx="132">
                <c:v>1.028900000000055</c:v>
              </c:pt>
              <c:pt idx="133">
                <c:v>1.005940000000066</c:v>
              </c:pt>
              <c:pt idx="134">
                <c:v>1.10354000000007</c:v>
              </c:pt>
              <c:pt idx="135">
                <c:v>0.948720000000069</c:v>
              </c:pt>
              <c:pt idx="136">
                <c:v>0.75924000000005</c:v>
              </c:pt>
              <c:pt idx="137">
                <c:v>0.523920000000039</c:v>
              </c:pt>
              <c:pt idx="138">
                <c:v>0.306940000000033</c:v>
              </c:pt>
              <c:pt idx="139">
                <c:v>0.153500000000029</c:v>
              </c:pt>
              <c:pt idx="140">
                <c:v>0.117300000000015</c:v>
              </c:pt>
              <c:pt idx="141">
                <c:v>0.153000000000014</c:v>
              </c:pt>
              <c:pt idx="142">
                <c:v>0.195980000000012</c:v>
              </c:pt>
              <c:pt idx="143">
                <c:v>0.285340000000023</c:v>
              </c:pt>
              <c:pt idx="144">
                <c:v>0.291140000000023</c:v>
              </c:pt>
              <c:pt idx="145">
                <c:v>0.334880000000037</c:v>
              </c:pt>
              <c:pt idx="146">
                <c:v>0.288600000000055</c:v>
              </c:pt>
              <c:pt idx="147">
                <c:v>0.396160000000062</c:v>
              </c:pt>
              <c:pt idx="148">
                <c:v>0.530600000000048</c:v>
              </c:pt>
              <c:pt idx="149">
                <c:v>0.622700000000059</c:v>
              </c:pt>
              <c:pt idx="150">
                <c:v>0.683400000000056</c:v>
              </c:pt>
              <c:pt idx="151">
                <c:v>0.74692000000004</c:v>
              </c:pt>
              <c:pt idx="152">
                <c:v>0.670180000000048</c:v>
              </c:pt>
              <c:pt idx="153">
                <c:v>0.646380000000057</c:v>
              </c:pt>
              <c:pt idx="154">
                <c:v>0.595760000000056</c:v>
              </c:pt>
              <c:pt idx="155">
                <c:v>0.507060000000059</c:v>
              </c:pt>
              <c:pt idx="156">
                <c:v>0.472840000000058</c:v>
              </c:pt>
              <c:pt idx="157">
                <c:v>-0.626799999999955</c:v>
              </c:pt>
              <c:pt idx="158">
                <c:v>-1.153479999999957</c:v>
              </c:pt>
              <c:pt idx="159">
                <c:v>-1.239779999999968</c:v>
              </c:pt>
              <c:pt idx="160">
                <c:v>-1.222139999999982</c:v>
              </c:pt>
              <c:pt idx="161">
                <c:v>-1.169399999999987</c:v>
              </c:pt>
              <c:pt idx="162">
                <c:v>-0.0817399999999968</c:v>
              </c:pt>
              <c:pt idx="163">
                <c:v>0.335279999999993</c:v>
              </c:pt>
              <c:pt idx="164">
                <c:v>0.435199999999997</c:v>
              </c:pt>
              <c:pt idx="165">
                <c:v>0.51872</c:v>
              </c:pt>
              <c:pt idx="166">
                <c:v>0.479160000000006</c:v>
              </c:pt>
              <c:pt idx="167">
                <c:v>0.459100000000018</c:v>
              </c:pt>
              <c:pt idx="168">
                <c:v>0.44250000000004</c:v>
              </c:pt>
              <c:pt idx="169">
                <c:v>0.431920000000058</c:v>
              </c:pt>
              <c:pt idx="170">
                <c:v>0.404360000000076</c:v>
              </c:pt>
              <c:pt idx="171">
                <c:v>0.357500000000066</c:v>
              </c:pt>
              <c:pt idx="172">
                <c:v>0.282380000000054</c:v>
              </c:pt>
              <c:pt idx="173">
                <c:v>0.208640000000038</c:v>
              </c:pt>
              <c:pt idx="174">
                <c:v>0.0906600000000202</c:v>
              </c:pt>
              <c:pt idx="175">
                <c:v>0.0546999999999909</c:v>
              </c:pt>
              <c:pt idx="176">
                <c:v>0.0247399999999953</c:v>
              </c:pt>
              <c:pt idx="177">
                <c:v>0.0247399999999953</c:v>
              </c:pt>
              <c:pt idx="178">
                <c:v>0.0269599999999925</c:v>
              </c:pt>
              <c:pt idx="179">
                <c:v>0.135779999999974</c:v>
              </c:pt>
              <c:pt idx="180">
                <c:v>0.118079999999965</c:v>
              </c:pt>
              <c:pt idx="181">
                <c:v>0.118079999999965</c:v>
              </c:pt>
              <c:pt idx="182">
                <c:v>0.318079999999943</c:v>
              </c:pt>
              <c:pt idx="183">
                <c:v>0.315859999999946</c:v>
              </c:pt>
              <c:pt idx="184">
                <c:v>0.23567999999996</c:v>
              </c:pt>
              <c:pt idx="185">
                <c:v>0.199999999999978</c:v>
              </c:pt>
              <c:pt idx="186">
                <c:v>0.0831799999999605</c:v>
              </c:pt>
              <c:pt idx="187">
                <c:v>-0.0683400000000278</c:v>
              </c:pt>
              <c:pt idx="188">
                <c:v>-0.158080000000033</c:v>
              </c:pt>
              <c:pt idx="189">
                <c:v>-0.264520000000046</c:v>
              </c:pt>
              <c:pt idx="190">
                <c:v>-0.390420000000058</c:v>
              </c:pt>
              <c:pt idx="191">
                <c:v>-0.401320000000066</c:v>
              </c:pt>
              <c:pt idx="192">
                <c:v>-0.610540000000076</c:v>
              </c:pt>
              <c:pt idx="193">
                <c:v>-0.692200000000087</c:v>
              </c:pt>
              <c:pt idx="194">
                <c:v>-0.908120000000068</c:v>
              </c:pt>
              <c:pt idx="195">
                <c:v>-0.902960000000064</c:v>
              </c:pt>
              <c:pt idx="196">
                <c:v>-1.072560000000056</c:v>
              </c:pt>
              <c:pt idx="197">
                <c:v>-1.466480000000048</c:v>
              </c:pt>
              <c:pt idx="198">
                <c:v>-1.238400000000028</c:v>
              </c:pt>
              <c:pt idx="199">
                <c:v>-0.859460000000034</c:v>
              </c:pt>
              <c:pt idx="200">
                <c:v>-0.738720000000026</c:v>
              </c:pt>
              <c:pt idx="201">
                <c:v>-0.396800000000003</c:v>
              </c:pt>
              <c:pt idx="202">
                <c:v>0.357860000000015</c:v>
              </c:pt>
              <c:pt idx="203">
                <c:v>0.501180000000018</c:v>
              </c:pt>
              <c:pt idx="204">
                <c:v>0.644600000000023</c:v>
              </c:pt>
              <c:pt idx="205">
                <c:v>0.844600000000029</c:v>
              </c:pt>
              <c:pt idx="206">
                <c:v>0.993140000000004</c:v>
              </c:pt>
              <c:pt idx="207">
                <c:v>1.085979999999986</c:v>
              </c:pt>
              <c:pt idx="208">
                <c:v>1.123379999999979</c:v>
              </c:pt>
              <c:pt idx="209">
                <c:v>1.180659999999972</c:v>
              </c:pt>
              <c:pt idx="210">
                <c:v>1.180659999999945</c:v>
              </c:pt>
              <c:pt idx="211">
                <c:v>1.187519999999942</c:v>
              </c:pt>
              <c:pt idx="212">
                <c:v>1.148319999999953</c:v>
              </c:pt>
              <c:pt idx="213">
                <c:v>1.075979999999948</c:v>
              </c:pt>
              <c:pt idx="214">
                <c:v>1.129739999999934</c:v>
              </c:pt>
              <c:pt idx="215">
                <c:v>1.15883999999994</c:v>
              </c:pt>
              <c:pt idx="216">
                <c:v>1.19971999999996</c:v>
              </c:pt>
              <c:pt idx="217">
                <c:v>1.178219999999952</c:v>
              </c:pt>
              <c:pt idx="218">
                <c:v>1.213159999999963</c:v>
              </c:pt>
              <c:pt idx="219">
                <c:v>1.102119999999984</c:v>
              </c:pt>
              <c:pt idx="220">
                <c:v>1.073020000000008</c:v>
              </c:pt>
              <c:pt idx="221">
                <c:v>1.032140000000015</c:v>
              </c:pt>
              <c:pt idx="222">
                <c:v>0.800000000000023</c:v>
              </c:pt>
              <c:pt idx="223">
                <c:v>0.600000000000017</c:v>
              </c:pt>
              <c:pt idx="224">
                <c:v>0.400000000000011</c:v>
              </c:pt>
              <c:pt idx="225">
                <c:v>0.200000000000006</c:v>
              </c:pt>
              <c:pt idx="226">
                <c:v>0.0</c:v>
              </c:pt>
              <c:pt idx="227">
                <c:v>0.0</c:v>
              </c:pt>
              <c:pt idx="228">
                <c:v>0.0</c:v>
              </c:pt>
              <c:pt idx="229">
                <c:v>0.0</c:v>
              </c:pt>
              <c:pt idx="230">
                <c:v>0.200000000000006</c:v>
              </c:pt>
              <c:pt idx="231">
                <c:v>0.400000000000011</c:v>
              </c:pt>
              <c:pt idx="232">
                <c:v>0.400000000000011</c:v>
              </c:pt>
              <c:pt idx="233">
                <c:v>0.400000000000011</c:v>
              </c:pt>
              <c:pt idx="234">
                <c:v>0.600000000000017</c:v>
              </c:pt>
              <c:pt idx="235">
                <c:v>0.800000000000023</c:v>
              </c:pt>
              <c:pt idx="236">
                <c:v>0.800000000000023</c:v>
              </c:pt>
              <c:pt idx="237">
                <c:v>0.800000000000023</c:v>
              </c:pt>
              <c:pt idx="238">
                <c:v>1.00000000000003</c:v>
              </c:pt>
              <c:pt idx="239">
                <c:v>0.800000000000023</c:v>
              </c:pt>
              <c:pt idx="240">
                <c:v>0.400000000000011</c:v>
              </c:pt>
              <c:pt idx="241">
                <c:v>0.399999999999998</c:v>
              </c:pt>
              <c:pt idx="242">
                <c:v>0.59999999999999</c:v>
              </c:pt>
              <c:pt idx="243">
                <c:v>0.497019999999987</c:v>
              </c:pt>
              <c:pt idx="244">
                <c:v>0.825739999999978</c:v>
              </c:pt>
              <c:pt idx="245">
                <c:v>1.15935999999997</c:v>
              </c:pt>
              <c:pt idx="246">
                <c:v>1.15935999999997</c:v>
              </c:pt>
              <c:pt idx="247">
                <c:v>1.229139999999975</c:v>
              </c:pt>
              <c:pt idx="248">
                <c:v>1.275639999999967</c:v>
              </c:pt>
              <c:pt idx="249">
                <c:v>0.991539999999971</c:v>
              </c:pt>
              <c:pt idx="250">
                <c:v>0.707699999999964</c:v>
              </c:pt>
              <c:pt idx="251">
                <c:v>0.635859999999974</c:v>
              </c:pt>
              <c:pt idx="252">
                <c:v>0.436479999999975</c:v>
              </c:pt>
              <c:pt idx="253">
                <c:v>0.321099999999977</c:v>
              </c:pt>
              <c:pt idx="254">
                <c:v>0.312639999999975</c:v>
              </c:pt>
              <c:pt idx="255">
                <c:v>0.255379999999986</c:v>
              </c:pt>
              <c:pt idx="256">
                <c:v>0.153219999999982</c:v>
              </c:pt>
              <c:pt idx="257">
                <c:v>-0.113720000000012</c:v>
              </c:pt>
              <c:pt idx="258">
                <c:v>-0.0865399999999961</c:v>
              </c:pt>
              <c:pt idx="259">
                <c:v>0.0185000000000046</c:v>
              </c:pt>
              <c:pt idx="260">
                <c:v>0.150520000000001</c:v>
              </c:pt>
              <c:pt idx="261">
                <c:v>0.219319999999995</c:v>
              </c:pt>
              <c:pt idx="262">
                <c:v>0.510659999999982</c:v>
              </c:pt>
              <c:pt idx="263">
                <c:v>0.579879999999963</c:v>
              </c:pt>
              <c:pt idx="264">
                <c:v>0.563219999999961</c:v>
              </c:pt>
              <c:pt idx="265">
                <c:v>2.038679999999973</c:v>
              </c:pt>
              <c:pt idx="266">
                <c:v>2.543879999999984</c:v>
              </c:pt>
              <c:pt idx="267">
                <c:v>3.338159999999993</c:v>
              </c:pt>
              <c:pt idx="268">
                <c:v>3.958820000000001</c:v>
              </c:pt>
              <c:pt idx="269">
                <c:v>4.625219999999994</c:v>
              </c:pt>
              <c:pt idx="270">
                <c:v>3.874779999999994</c:v>
              </c:pt>
              <c:pt idx="271">
                <c:v>4.152899999999986</c:v>
              </c:pt>
              <c:pt idx="272">
                <c:v>4.143339999999982</c:v>
              </c:pt>
              <c:pt idx="273">
                <c:v>4.491099999999986</c:v>
              </c:pt>
              <c:pt idx="274">
                <c:v>4.712060000000004</c:v>
              </c:pt>
              <c:pt idx="275">
                <c:v>4.910659999999997</c:v>
              </c:pt>
              <c:pt idx="276">
                <c:v>5.010860000000005</c:v>
              </c:pt>
              <c:pt idx="277">
                <c:v>4.708000000000004</c:v>
              </c:pt>
              <c:pt idx="278">
                <c:v>4.052959999999989</c:v>
              </c:pt>
              <c:pt idx="279">
                <c:v>3.648919999999986</c:v>
              </c:pt>
              <c:pt idx="280">
                <c:v>2.849159999999987</c:v>
              </c:pt>
              <c:pt idx="281">
                <c:v>2.112019999999978</c:v>
              </c:pt>
              <c:pt idx="282">
                <c:v>1.922019999999982</c:v>
              </c:pt>
              <c:pt idx="283">
                <c:v>1.884099999999985</c:v>
              </c:pt>
              <c:pt idx="284">
                <c:v>1.869519999999999</c:v>
              </c:pt>
              <c:pt idx="285">
                <c:v>2.071520000000008</c:v>
              </c:pt>
              <c:pt idx="286">
                <c:v>1.856540000000018</c:v>
              </c:pt>
              <c:pt idx="287">
                <c:v>1.550020000000013</c:v>
              </c:pt>
              <c:pt idx="288">
                <c:v>1.231740000000022</c:v>
              </c:pt>
              <c:pt idx="289">
                <c:v>0.709080000000001</c:v>
              </c:pt>
              <c:pt idx="290">
                <c:v>0.318499999999999</c:v>
              </c:pt>
              <c:pt idx="291">
                <c:v>0.33184</c:v>
              </c:pt>
              <c:pt idx="292">
                <c:v>0.436380000000014</c:v>
              </c:pt>
              <c:pt idx="293">
                <c:v>0.541040000000007</c:v>
              </c:pt>
              <c:pt idx="294">
                <c:v>0.719320000000009</c:v>
              </c:pt>
              <c:pt idx="295">
                <c:v>0.921359999999996</c:v>
              </c:pt>
              <c:pt idx="296">
                <c:v>0.978259999999995</c:v>
              </c:pt>
              <c:pt idx="297">
                <c:v>0.993579999999994</c:v>
              </c:pt>
              <c:pt idx="298">
                <c:v>1.06384000000001</c:v>
              </c:pt>
              <c:pt idx="299">
                <c:v>1.053080000000012</c:v>
              </c:pt>
              <c:pt idx="300">
                <c:v>1.24164000000003</c:v>
              </c:pt>
              <c:pt idx="301">
                <c:v>1.545200000000024</c:v>
              </c:pt>
              <c:pt idx="302">
                <c:v>1.945200000000022</c:v>
              </c:pt>
              <c:pt idx="303">
                <c:v>2.28856000000001</c:v>
              </c:pt>
              <c:pt idx="304">
                <c:v>2.650420000000014</c:v>
              </c:pt>
              <c:pt idx="305">
                <c:v>2.600000000000005</c:v>
              </c:pt>
              <c:pt idx="306">
                <c:v>2.600000000000005</c:v>
              </c:pt>
              <c:pt idx="307">
                <c:v>2.200000000000008</c:v>
              </c:pt>
              <c:pt idx="308">
                <c:v>2.000000000000002</c:v>
              </c:pt>
              <c:pt idx="309">
                <c:v>1.735239999999999</c:v>
              </c:pt>
              <c:pt idx="310">
                <c:v>1.735239999999999</c:v>
              </c:pt>
              <c:pt idx="311">
                <c:v>1.735239999999999</c:v>
              </c:pt>
              <c:pt idx="312">
                <c:v>1.977479999999989</c:v>
              </c:pt>
              <c:pt idx="313">
                <c:v>2.030180000000007</c:v>
              </c:pt>
              <c:pt idx="314">
                <c:v>2.228860000000014</c:v>
              </c:pt>
              <c:pt idx="315">
                <c:v>2.295540000000027</c:v>
              </c:pt>
              <c:pt idx="316">
                <c:v>2.365300000000043</c:v>
              </c:pt>
              <c:pt idx="317">
                <c:v>2.323060000000043</c:v>
              </c:pt>
              <c:pt idx="318">
                <c:v>2.313780000000043</c:v>
              </c:pt>
              <c:pt idx="319">
                <c:v>2.025420000000042</c:v>
              </c:pt>
              <c:pt idx="320">
                <c:v>2.014540000000023</c:v>
              </c:pt>
              <c:pt idx="321">
                <c:v>1.944779999999993</c:v>
              </c:pt>
              <c:pt idx="322">
                <c:v>1.944779999999979</c:v>
              </c:pt>
              <c:pt idx="323">
                <c:v>1.926739999999968</c:v>
              </c:pt>
              <c:pt idx="324">
                <c:v>2.081179999999947</c:v>
              </c:pt>
              <c:pt idx="325">
                <c:v>2.225379999999958</c:v>
              </c:pt>
              <c:pt idx="326">
                <c:v>2.422699999999971</c:v>
              </c:pt>
              <c:pt idx="327">
                <c:v>2.622699999999991</c:v>
              </c:pt>
              <c:pt idx="328">
                <c:v>2.797319999999992</c:v>
              </c:pt>
              <c:pt idx="329">
                <c:v>3.057400000000002</c:v>
              </c:pt>
              <c:pt idx="330">
                <c:v>3.128759999999994</c:v>
              </c:pt>
              <c:pt idx="331">
                <c:v>3.193859999999993</c:v>
              </c:pt>
              <c:pt idx="332">
                <c:v>3.304339999999975</c:v>
              </c:pt>
              <c:pt idx="333">
                <c:v>3.348799999999971</c:v>
              </c:pt>
              <c:pt idx="334">
                <c:v>3.140879999999971</c:v>
              </c:pt>
              <c:pt idx="335">
                <c:v>2.796419999999978</c:v>
              </c:pt>
              <c:pt idx="336">
                <c:v>2.458679999999977</c:v>
              </c:pt>
              <c:pt idx="337">
                <c:v>1.876819999999987</c:v>
              </c:pt>
              <c:pt idx="338">
                <c:v>1.382979999999992</c:v>
              </c:pt>
              <c:pt idx="339">
                <c:v>1.08338000000001</c:v>
              </c:pt>
              <c:pt idx="340">
                <c:v>0.823360000000009</c:v>
              </c:pt>
              <c:pt idx="341">
                <c:v>0.586080000000003</c:v>
              </c:pt>
              <c:pt idx="342">
                <c:v>0.636499999999998</c:v>
              </c:pt>
              <c:pt idx="343">
                <c:v>0.485879999999994</c:v>
              </c:pt>
              <c:pt idx="344">
                <c:v>0.358222999999977</c:v>
              </c:pt>
              <c:pt idx="345">
                <c:v>0.491342999999964</c:v>
              </c:pt>
              <c:pt idx="346">
                <c:v>0.403942999999976</c:v>
              </c:pt>
              <c:pt idx="347">
                <c:v>0.224902999999985</c:v>
              </c:pt>
              <c:pt idx="348">
                <c:v>0.208732199999978</c:v>
              </c:pt>
              <c:pt idx="349">
                <c:v>0.0507415999999872</c:v>
              </c:pt>
              <c:pt idx="350">
                <c:v>-0.395321800000001</c:v>
              </c:pt>
              <c:pt idx="351">
                <c:v>-0.595321799999993</c:v>
              </c:pt>
              <c:pt idx="352">
                <c:v>-0.820621599999988</c:v>
              </c:pt>
              <c:pt idx="353">
                <c:v>-1.004450799999973</c:v>
              </c:pt>
              <c:pt idx="354">
                <c:v>-1.271363199999972</c:v>
              </c:pt>
              <c:pt idx="355">
                <c:v>-1.640236599999969</c:v>
              </c:pt>
              <c:pt idx="356">
                <c:v>-1.961171999999969</c:v>
              </c:pt>
              <c:pt idx="357">
                <c:v>-2.396653199999969</c:v>
              </c:pt>
              <c:pt idx="358">
                <c:v>-4.168453199999978</c:v>
              </c:pt>
              <c:pt idx="359">
                <c:v>-4.717653199999977</c:v>
              </c:pt>
              <c:pt idx="360">
                <c:v>-4.90271639999998</c:v>
              </c:pt>
              <c:pt idx="361">
                <c:v>-5.049860999999988</c:v>
              </c:pt>
              <c:pt idx="362">
                <c:v>-4.895019999999995</c:v>
              </c:pt>
              <c:pt idx="363">
                <c:v>-3.244660000000011</c:v>
              </c:pt>
              <c:pt idx="364">
                <c:v>-2.558700000000025</c:v>
              </c:pt>
              <c:pt idx="365">
                <c:v>-1.902680000000032</c:v>
              </c:pt>
              <c:pt idx="366">
                <c:v>-1.383380000000032</c:v>
              </c:pt>
              <c:pt idx="367">
                <c:v>-0.986500000000029</c:v>
              </c:pt>
              <c:pt idx="368">
                <c:v>-0.829200000000016</c:v>
              </c:pt>
              <c:pt idx="369">
                <c:v>-0.745320000000008</c:v>
              </c:pt>
              <c:pt idx="370">
                <c:v>-0.596479999999997</c:v>
              </c:pt>
              <c:pt idx="371">
                <c:v>-0.395199999999998</c:v>
              </c:pt>
              <c:pt idx="372">
                <c:v>-0.341399999999992</c:v>
              </c:pt>
              <c:pt idx="373">
                <c:v>-0.240119999999996</c:v>
              </c:pt>
              <c:pt idx="374">
                <c:v>-0.0922599999999968</c:v>
              </c:pt>
              <c:pt idx="375">
                <c:v>-0.0971200000000061</c:v>
              </c:pt>
              <c:pt idx="376">
                <c:v>-0.0596800000000064</c:v>
              </c:pt>
              <c:pt idx="377">
                <c:v>0.0658800000000043</c:v>
              </c:pt>
              <c:pt idx="378">
                <c:v>0.385940000000001</c:v>
              </c:pt>
              <c:pt idx="379">
                <c:v>0.733480000000009</c:v>
              </c:pt>
              <c:pt idx="380">
                <c:v>1.07634000000001</c:v>
              </c:pt>
              <c:pt idx="381">
                <c:v>1.38640000000001</c:v>
              </c:pt>
              <c:pt idx="382">
                <c:v>1.564759999999998</c:v>
              </c:pt>
              <c:pt idx="383">
                <c:v>1.507560000000005</c:v>
              </c:pt>
              <c:pt idx="384">
                <c:v>1.27706000000001</c:v>
              </c:pt>
              <c:pt idx="385">
                <c:v>0.93420000000001</c:v>
              </c:pt>
              <c:pt idx="386">
                <c:v>0.534200000000012</c:v>
              </c:pt>
              <c:pt idx="387">
                <c:v>0.285540000000015</c:v>
              </c:pt>
              <c:pt idx="388">
                <c:v>0.226520000000022</c:v>
              </c:pt>
              <c:pt idx="389">
                <c:v>0.306620000000021</c:v>
              </c:pt>
              <c:pt idx="390">
                <c:v>0.366780000000025</c:v>
              </c:pt>
              <c:pt idx="391">
                <c:v>0.366780000000025</c:v>
              </c:pt>
              <c:pt idx="392">
                <c:v>0.366780000000025</c:v>
              </c:pt>
              <c:pt idx="393">
                <c:v>0.294240000000001</c:v>
              </c:pt>
              <c:pt idx="394">
                <c:v>0.28344000000001</c:v>
              </c:pt>
              <c:pt idx="395">
                <c:v>0.485120000000019</c:v>
              </c:pt>
              <c:pt idx="396">
                <c:v>0.746960000000033</c:v>
              </c:pt>
              <c:pt idx="397">
                <c:v>0.814960000000031</c:v>
              </c:pt>
              <c:pt idx="398">
                <c:v>0.821560000000055</c:v>
              </c:pt>
              <c:pt idx="399">
                <c:v>0.729620000000042</c:v>
              </c:pt>
              <c:pt idx="400">
                <c:v>0.467780000000029</c:v>
              </c:pt>
              <c:pt idx="401">
                <c:v>0.26724000000003</c:v>
              </c:pt>
              <c:pt idx="402">
                <c:v>0.250440000000032</c:v>
              </c:pt>
              <c:pt idx="403">
                <c:v>0.235580000000013</c:v>
              </c:pt>
              <c:pt idx="404">
                <c:v>0.234040000000005</c:v>
              </c:pt>
              <c:pt idx="405">
                <c:v>0.180080000000013</c:v>
              </c:pt>
              <c:pt idx="406">
                <c:v>-0.0164199999999892</c:v>
              </c:pt>
              <c:pt idx="407">
                <c:v>-0.22187999999998</c:v>
              </c:pt>
              <c:pt idx="408">
                <c:v>-0.617059999999975</c:v>
              </c:pt>
              <c:pt idx="409">
                <c:v>-1.014939999999964</c:v>
              </c:pt>
              <c:pt idx="410">
                <c:v>-1.292859999999979</c:v>
              </c:pt>
              <c:pt idx="411">
                <c:v>-1.54167999999999</c:v>
              </c:pt>
              <c:pt idx="412">
                <c:v>-1.733459999999992</c:v>
              </c:pt>
              <c:pt idx="413">
                <c:v>-1.905539999999983</c:v>
              </c:pt>
              <c:pt idx="414">
                <c:v>-2.114899999999988</c:v>
              </c:pt>
              <c:pt idx="415">
                <c:v>-2.32781999999998</c:v>
              </c:pt>
              <c:pt idx="416">
                <c:v>-2.868019999999971</c:v>
              </c:pt>
              <c:pt idx="417">
                <c:v>-3.870379999999978</c:v>
              </c:pt>
              <c:pt idx="418">
                <c:v>-4.711079999999993</c:v>
              </c:pt>
              <c:pt idx="419">
                <c:v>-5.514019999999976</c:v>
              </c:pt>
              <c:pt idx="420">
                <c:v>-6.169219999999976</c:v>
              </c:pt>
              <c:pt idx="421">
                <c:v>-6.469259999999991</c:v>
              </c:pt>
              <c:pt idx="422">
                <c:v>-6.475579999999996</c:v>
              </c:pt>
              <c:pt idx="423">
                <c:v>-6.765159999999987</c:v>
              </c:pt>
              <c:pt idx="424">
                <c:v>-7.056900000000004</c:v>
              </c:pt>
              <c:pt idx="425">
                <c:v>-7.343660000000016</c:v>
              </c:pt>
              <c:pt idx="426">
                <c:v>-7.598000000000008</c:v>
              </c:pt>
              <c:pt idx="427">
                <c:v>-7.879479999999994</c:v>
              </c:pt>
              <c:pt idx="428">
                <c:v>-7.842119999999988</c:v>
              </c:pt>
              <c:pt idx="429">
                <c:v>-7.801559999999998</c:v>
              </c:pt>
              <c:pt idx="430">
                <c:v>-7.9148</c:v>
              </c:pt>
              <c:pt idx="431">
                <c:v>-7.836200000000003</c:v>
              </c:pt>
              <c:pt idx="432">
                <c:v>-7.628759999999993</c:v>
              </c:pt>
              <c:pt idx="433">
                <c:v>-6.788279999999981</c:v>
              </c:pt>
              <c:pt idx="434">
                <c:v>-5.165319999999968</c:v>
              </c:pt>
              <c:pt idx="435">
                <c:v>-3.565319999999969</c:v>
              </c:pt>
              <c:pt idx="436">
                <c:v>-2.165319999999971</c:v>
              </c:pt>
              <c:pt idx="437">
                <c:v>-0.668699999999981</c:v>
              </c:pt>
              <c:pt idx="438">
                <c:v>0.338180000000007</c:v>
              </c:pt>
              <c:pt idx="439">
                <c:v>0.607280000000002</c:v>
              </c:pt>
              <c:pt idx="440">
                <c:v>1.184479999999988</c:v>
              </c:pt>
              <c:pt idx="441">
                <c:v>1.454139999999979</c:v>
              </c:pt>
              <c:pt idx="442">
                <c:v>1.482559999999966</c:v>
              </c:pt>
              <c:pt idx="443">
                <c:v>-0.703400000000048</c:v>
              </c:pt>
              <c:pt idx="444">
                <c:v>-1.95058000000005</c:v>
              </c:pt>
              <c:pt idx="445">
                <c:v>-3.467900000000037</c:v>
              </c:pt>
              <c:pt idx="446">
                <c:v>-4.685120000000038</c:v>
              </c:pt>
              <c:pt idx="447">
                <c:v>-5.894740000000036</c:v>
              </c:pt>
              <c:pt idx="448">
                <c:v>-4.703420000000027</c:v>
              </c:pt>
              <c:pt idx="449">
                <c:v>-4.265820000000032</c:v>
              </c:pt>
              <c:pt idx="450">
                <c:v>-3.869880000000033</c:v>
              </c:pt>
              <c:pt idx="451">
                <c:v>-3.198960000000028</c:v>
              </c:pt>
              <c:pt idx="452">
                <c:v>-2.35142000000002</c:v>
              </c:pt>
              <c:pt idx="453">
                <c:v>-1.754820000000018</c:v>
              </c:pt>
              <c:pt idx="454">
                <c:v>-1.389060000000025</c:v>
              </c:pt>
              <c:pt idx="455">
                <c:v>-0.746680000000027</c:v>
              </c:pt>
              <c:pt idx="456">
                <c:v>-0.397000000000036</c:v>
              </c:pt>
              <c:pt idx="457">
                <c:v>-0.0434400000000473</c:v>
              </c:pt>
              <c:pt idx="458">
                <c:v>0.37251999999996</c:v>
              </c:pt>
              <c:pt idx="459">
                <c:v>0.777919999999959</c:v>
              </c:pt>
              <c:pt idx="460">
                <c:v>1.12731999999996</c:v>
              </c:pt>
              <c:pt idx="461">
                <c:v>1.291139999999968</c:v>
              </c:pt>
              <c:pt idx="462">
                <c:v>1.454099999999972</c:v>
              </c:pt>
              <c:pt idx="463">
                <c:v>1.449359999999955</c:v>
              </c:pt>
              <c:pt idx="464">
                <c:v>1.456459999999965</c:v>
              </c:pt>
              <c:pt idx="465">
                <c:v>1.279699999999967</c:v>
              </c:pt>
              <c:pt idx="466">
                <c:v>1.306339999999975</c:v>
              </c:pt>
              <c:pt idx="467">
                <c:v>1.198979999999974</c:v>
              </c:pt>
              <c:pt idx="468">
                <c:v>0.993319999999978</c:v>
              </c:pt>
              <c:pt idx="469">
                <c:v>0.789559999999981</c:v>
              </c:pt>
              <c:pt idx="470">
                <c:v>0.451119999999985</c:v>
              </c:pt>
              <c:pt idx="471">
                <c:v>0.244339999999982</c:v>
              </c:pt>
              <c:pt idx="472">
                <c:v>0.151759999999973</c:v>
              </c:pt>
              <c:pt idx="473">
                <c:v>0.170259999999978</c:v>
              </c:pt>
              <c:pt idx="474">
                <c:v>0.313279999999971</c:v>
              </c:pt>
              <c:pt idx="475">
                <c:v>0.435859999999955</c:v>
              </c:pt>
              <c:pt idx="476">
                <c:v>0.444519999999962</c:v>
              </c:pt>
              <c:pt idx="477">
                <c:v>0.453619999999974</c:v>
              </c:pt>
              <c:pt idx="478">
                <c:v>0.488399999999972</c:v>
              </c:pt>
              <c:pt idx="479">
                <c:v>0.501959999999982</c:v>
              </c:pt>
              <c:pt idx="480">
                <c:v>0.632060000000004</c:v>
              </c:pt>
              <c:pt idx="481">
                <c:v>0.65011999999999</c:v>
              </c:pt>
              <c:pt idx="482">
                <c:v>0.890559999999985</c:v>
              </c:pt>
              <c:pt idx="483">
                <c:v>1.148679999999985</c:v>
              </c:pt>
              <c:pt idx="484">
                <c:v>1.200479999999976</c:v>
              </c:pt>
              <c:pt idx="485">
                <c:v>1.415399999999955</c:v>
              </c:pt>
              <c:pt idx="486">
                <c:v>1.531959999999957</c:v>
              </c:pt>
              <c:pt idx="487">
                <c:v>1.367439999999956</c:v>
              </c:pt>
              <c:pt idx="488">
                <c:v>1.14413999999996</c:v>
              </c:pt>
              <c:pt idx="489">
                <c:v>0.917479999999956</c:v>
              </c:pt>
              <c:pt idx="490">
                <c:v>0.563179999999955</c:v>
              </c:pt>
              <c:pt idx="491">
                <c:v>0.503259999999964</c:v>
              </c:pt>
              <c:pt idx="492">
                <c:v>0.52797999999997</c:v>
              </c:pt>
              <c:pt idx="493">
                <c:v>0.556439999999963</c:v>
              </c:pt>
              <c:pt idx="494">
                <c:v>0.628359999999981</c:v>
              </c:pt>
              <c:pt idx="495">
                <c:v>0.668519999999992</c:v>
              </c:pt>
              <c:pt idx="496">
                <c:v>0.627399999999986</c:v>
              </c:pt>
              <c:pt idx="497">
                <c:v>0.538759999999972</c:v>
              </c:pt>
              <c:pt idx="498">
                <c:v>0.446399999999972</c:v>
              </c:pt>
              <c:pt idx="499">
                <c:v>0.465039999999958</c:v>
              </c:pt>
              <c:pt idx="500">
                <c:v>0.497539999999963</c:v>
              </c:pt>
              <c:pt idx="501">
                <c:v>0.490079999999962</c:v>
              </c:pt>
              <c:pt idx="502">
                <c:v>0.515379999999968</c:v>
              </c:pt>
              <c:pt idx="503">
                <c:v>0.545259999999978</c:v>
              </c:pt>
              <c:pt idx="504">
                <c:v>0.459379999999981</c:v>
              </c:pt>
              <c:pt idx="505">
                <c:v>0.570559999999984</c:v>
              </c:pt>
              <c:pt idx="506">
                <c:v>0.535899999999992</c:v>
              </c:pt>
              <c:pt idx="507">
                <c:v>0.545339999999991</c:v>
              </c:pt>
              <c:pt idx="508">
                <c:v>0.523839999999984</c:v>
              </c:pt>
              <c:pt idx="509">
                <c:v>0.563259999999968</c:v>
              </c:pt>
              <c:pt idx="510">
                <c:v>0.404999999999961</c:v>
              </c:pt>
              <c:pt idx="511">
                <c:v>0.54815999999995</c:v>
              </c:pt>
              <c:pt idx="512">
                <c:v>0.641539999999954</c:v>
              </c:pt>
              <c:pt idx="513">
                <c:v>0.662319999999952</c:v>
              </c:pt>
              <c:pt idx="514">
                <c:v>0.869739999999966</c:v>
              </c:pt>
              <c:pt idx="515">
                <c:v>1.083799999999968</c:v>
              </c:pt>
              <c:pt idx="516">
                <c:v>0.978519999999982</c:v>
              </c:pt>
              <c:pt idx="517">
                <c:v>0.855679999999984</c:v>
              </c:pt>
              <c:pt idx="518">
                <c:v>0.799679999999983</c:v>
              </c:pt>
              <c:pt idx="519">
                <c:v>0.53433999999998</c:v>
              </c:pt>
              <c:pt idx="520">
                <c:v>0.35965999999997</c:v>
              </c:pt>
              <c:pt idx="521">
                <c:v>0.466779999999958</c:v>
              </c:pt>
              <c:pt idx="522">
                <c:v>0.43605999999996</c:v>
              </c:pt>
              <c:pt idx="523">
                <c:v>0.445299999999954</c:v>
              </c:pt>
              <c:pt idx="524">
                <c:v>0.499319999999956</c:v>
              </c:pt>
              <c:pt idx="525">
                <c:v>0.46593999999997</c:v>
              </c:pt>
              <c:pt idx="526">
                <c:v>0.125339999999974</c:v>
              </c:pt>
              <c:pt idx="527">
                <c:v>-0.0534800000000224</c:v>
              </c:pt>
              <c:pt idx="528">
                <c:v>-0.163540000000018</c:v>
              </c:pt>
              <c:pt idx="529">
                <c:v>-0.24244000000001</c:v>
              </c:pt>
              <c:pt idx="530">
                <c:v>-0.278660000000014</c:v>
              </c:pt>
              <c:pt idx="531">
                <c:v>-0.139900000000012</c:v>
              </c:pt>
              <c:pt idx="532">
                <c:v>0.116599999999981</c:v>
              </c:pt>
              <c:pt idx="533">
                <c:v>0.372319999999982</c:v>
              </c:pt>
              <c:pt idx="534">
                <c:v>0.509619999999988</c:v>
              </c:pt>
              <c:pt idx="535">
                <c:v>0.586819999999974</c:v>
              </c:pt>
              <c:pt idx="536">
                <c:v>0.70303999999996</c:v>
              </c:pt>
              <c:pt idx="537">
                <c:v>0.709859999999965</c:v>
              </c:pt>
              <c:pt idx="538">
                <c:v>0.617419999999952</c:v>
              </c:pt>
              <c:pt idx="539">
                <c:v>0.518079999999935</c:v>
              </c:pt>
              <c:pt idx="540">
                <c:v>0.463319999999948</c:v>
              </c:pt>
              <c:pt idx="541">
                <c:v>0.572119999999954</c:v>
              </c:pt>
              <c:pt idx="542">
                <c:v>0.658339999999952</c:v>
              </c:pt>
              <c:pt idx="543">
                <c:v>0.772919999999968</c:v>
              </c:pt>
              <c:pt idx="544">
                <c:v>0.934539999999983</c:v>
              </c:pt>
              <c:pt idx="545">
                <c:v>0.904899999999986</c:v>
              </c:pt>
              <c:pt idx="546">
                <c:v>0.871519999999987</c:v>
              </c:pt>
              <c:pt idx="547">
                <c:v>0.854359999999985</c:v>
              </c:pt>
              <c:pt idx="548">
                <c:v>0.818079999999971</c:v>
              </c:pt>
              <c:pt idx="549">
                <c:v>0.873459999999965</c:v>
              </c:pt>
              <c:pt idx="550">
                <c:v>1.19787999999997</c:v>
              </c:pt>
              <c:pt idx="551">
                <c:v>1.266579999999962</c:v>
              </c:pt>
              <c:pt idx="552">
                <c:v>1.325779999999957</c:v>
              </c:pt>
              <c:pt idx="553">
                <c:v>1.231399999999966</c:v>
              </c:pt>
              <c:pt idx="554">
                <c:v>1.222219999999954</c:v>
              </c:pt>
              <c:pt idx="555">
                <c:v>1.104759999999941</c:v>
              </c:pt>
              <c:pt idx="556">
                <c:v>1.014859999999951</c:v>
              </c:pt>
              <c:pt idx="557">
                <c:v>0.905279999999967</c:v>
              </c:pt>
              <c:pt idx="558">
                <c:v>0.915159999999956</c:v>
              </c:pt>
              <c:pt idx="559">
                <c:v>0.805619999999965</c:v>
              </c:pt>
              <c:pt idx="560">
                <c:v>0.696699999999967</c:v>
              </c:pt>
              <c:pt idx="561">
                <c:v>0.575639999999961</c:v>
              </c:pt>
              <c:pt idx="562">
                <c:v>0.470039999999963</c:v>
              </c:pt>
              <c:pt idx="563">
                <c:v>0.539419999999971</c:v>
              </c:pt>
              <c:pt idx="564">
                <c:v>0.603179999999967</c:v>
              </c:pt>
              <c:pt idx="565">
                <c:v>0.521179999999968</c:v>
              </c:pt>
              <c:pt idx="566">
                <c:v>0.529459999999968</c:v>
              </c:pt>
              <c:pt idx="567">
                <c:v>0.541139999999968</c:v>
              </c:pt>
              <c:pt idx="568">
                <c:v>0.415099999999974</c:v>
              </c:pt>
              <c:pt idx="569">
                <c:v>0.269659999999977</c:v>
              </c:pt>
              <c:pt idx="570">
                <c:v>0.334059999999983</c:v>
              </c:pt>
              <c:pt idx="571">
                <c:v>0.33946</c:v>
              </c:pt>
              <c:pt idx="572">
                <c:v>0.417659999999986</c:v>
              </c:pt>
              <c:pt idx="573">
                <c:v>0.482039999999975</c:v>
              </c:pt>
              <c:pt idx="574">
                <c:v>0.540559999999968</c:v>
              </c:pt>
              <c:pt idx="575">
                <c:v>0.539979999999968</c:v>
              </c:pt>
              <c:pt idx="576">
                <c:v>0.577239999999965</c:v>
              </c:pt>
              <c:pt idx="577">
                <c:v>0.548139999999961</c:v>
              </c:pt>
              <c:pt idx="578">
                <c:v>0.556159999999958</c:v>
              </c:pt>
              <c:pt idx="579">
                <c:v>0.52907999999996</c:v>
              </c:pt>
              <c:pt idx="580">
                <c:v>0.515939999999965</c:v>
              </c:pt>
              <c:pt idx="581">
                <c:v>0.492399999999962</c:v>
              </c:pt>
              <c:pt idx="582">
                <c:v>0.436479999999961</c:v>
              </c:pt>
              <c:pt idx="583">
                <c:v>0.334919999999975</c:v>
              </c:pt>
              <c:pt idx="584">
                <c:v>0.28839999999998</c:v>
              </c:pt>
              <c:pt idx="585">
                <c:v>0.221079999999971</c:v>
              </c:pt>
              <c:pt idx="586">
                <c:v>0.144299999999972</c:v>
              </c:pt>
              <c:pt idx="587">
                <c:v>0.0954199999999849</c:v>
              </c:pt>
              <c:pt idx="588">
                <c:v>0.0727399999999878</c:v>
              </c:pt>
              <c:pt idx="589">
                <c:v>-0.119580000000008</c:v>
              </c:pt>
              <c:pt idx="590">
                <c:v>-0.311220000000015</c:v>
              </c:pt>
              <c:pt idx="591">
                <c:v>-0.287500000000024</c:v>
              </c:pt>
              <c:pt idx="592">
                <c:v>-0.422040000000026</c:v>
              </c:pt>
              <c:pt idx="593">
                <c:v>-0.592700000000029</c:v>
              </c:pt>
              <c:pt idx="594">
                <c:v>-0.618500000000022</c:v>
              </c:pt>
              <c:pt idx="595">
                <c:v>-0.607340000000026</c:v>
              </c:pt>
              <c:pt idx="596">
                <c:v>-0.810500000000019</c:v>
              </c:pt>
              <c:pt idx="597">
                <c:v>-0.859060000000023</c:v>
              </c:pt>
              <c:pt idx="598">
                <c:v>-0.784180000000023</c:v>
              </c:pt>
              <c:pt idx="599">
                <c:v>-0.674460000000043</c:v>
              </c:pt>
              <c:pt idx="600">
                <c:v>-0.659050000000033</c:v>
              </c:pt>
              <c:pt idx="601">
                <c:v>-0.551950000000027</c:v>
              </c:pt>
              <c:pt idx="602">
                <c:v>-0.421850000000019</c:v>
              </c:pt>
              <c:pt idx="603">
                <c:v>-0.14187500000002</c:v>
              </c:pt>
              <c:pt idx="604">
                <c:v>0.26242499999999</c:v>
              </c:pt>
              <c:pt idx="605">
                <c:v>0.31545999999999</c:v>
              </c:pt>
              <c:pt idx="606">
                <c:v>0.431799999999982</c:v>
              </c:pt>
              <c:pt idx="607">
                <c:v>0.615299999999971</c:v>
              </c:pt>
              <c:pt idx="608">
                <c:v>0.594719999999965</c:v>
              </c:pt>
              <c:pt idx="609">
                <c:v>0.439959999999962</c:v>
              </c:pt>
              <c:pt idx="610">
                <c:v>0.430719999999954</c:v>
              </c:pt>
              <c:pt idx="611">
                <c:v>0.524079999999955</c:v>
              </c:pt>
              <c:pt idx="612">
                <c:v>0.544679999999964</c:v>
              </c:pt>
              <c:pt idx="613">
                <c:v>0.570499999999974</c:v>
              </c:pt>
              <c:pt idx="614">
                <c:v>0.556119999999979</c:v>
              </c:pt>
              <c:pt idx="615">
                <c:v>0.482359999999987</c:v>
              </c:pt>
              <c:pt idx="616">
                <c:v>0.387259999999987</c:v>
              </c:pt>
              <c:pt idx="617">
                <c:v>0.351959999999985</c:v>
              </c:pt>
              <c:pt idx="618">
                <c:v>0.371419999999984</c:v>
              </c:pt>
              <c:pt idx="619">
                <c:v>0.476719999999986</c:v>
              </c:pt>
              <c:pt idx="620">
                <c:v>0.471839999999973</c:v>
              </c:pt>
              <c:pt idx="621">
                <c:v>0.465599999999969</c:v>
              </c:pt>
              <c:pt idx="622">
                <c:v>0.400219999999965</c:v>
              </c:pt>
              <c:pt idx="623">
                <c:v>0.276859999999976</c:v>
              </c:pt>
              <c:pt idx="624">
                <c:v>0.221059999999981</c:v>
              </c:pt>
              <c:pt idx="625">
                <c:v>0.284179999999995</c:v>
              </c:pt>
              <c:pt idx="626">
                <c:v>0.361380000000008</c:v>
              </c:pt>
              <c:pt idx="627">
                <c:v>0.563220000000017</c:v>
              </c:pt>
              <c:pt idx="628">
                <c:v>0.607999999999997</c:v>
              </c:pt>
              <c:pt idx="629">
                <c:v>0.650279999999989</c:v>
              </c:pt>
              <c:pt idx="630">
                <c:v>0.679539999999979</c:v>
              </c:pt>
              <c:pt idx="631">
                <c:v>0.707139999999967</c:v>
              </c:pt>
              <c:pt idx="632">
                <c:v>0.564719999999949</c:v>
              </c:pt>
              <c:pt idx="633">
                <c:v>0.766399999999945</c:v>
              </c:pt>
              <c:pt idx="634">
                <c:v>0.87289999999994</c:v>
              </c:pt>
              <c:pt idx="635">
                <c:v>1.052959999999936</c:v>
              </c:pt>
              <c:pt idx="636">
                <c:v>1.075279999999942</c:v>
              </c:pt>
              <c:pt idx="637">
                <c:v>1.137939999999948</c:v>
              </c:pt>
              <c:pt idx="638">
                <c:v>1.002199999999953</c:v>
              </c:pt>
              <c:pt idx="639">
                <c:v>0.905479999999958</c:v>
              </c:pt>
              <c:pt idx="640">
                <c:v>0.681739999999972</c:v>
              </c:pt>
              <c:pt idx="641">
                <c:v>0.640459999999968</c:v>
              </c:pt>
              <c:pt idx="642">
                <c:v>0.592299999999962</c:v>
              </c:pt>
              <c:pt idx="643">
                <c:v>0.537399999999966</c:v>
              </c:pt>
              <c:pt idx="644">
                <c:v>0.398019999999971</c:v>
              </c:pt>
              <c:pt idx="645">
                <c:v>0.345039999999963</c:v>
              </c:pt>
              <c:pt idx="646">
                <c:v>0.305319999999956</c:v>
              </c:pt>
              <c:pt idx="647">
                <c:v>0.252279999999966</c:v>
              </c:pt>
              <c:pt idx="648">
                <c:v>0.228379999999959</c:v>
              </c:pt>
              <c:pt idx="649">
                <c:v>0.390199999999938</c:v>
              </c:pt>
              <c:pt idx="650">
                <c:v>0.503439999999938</c:v>
              </c:pt>
              <c:pt idx="651">
                <c:v>0.577759999999941</c:v>
              </c:pt>
              <c:pt idx="652">
                <c:v>0.575919999999938</c:v>
              </c:pt>
              <c:pt idx="653">
                <c:v>0.587139999999944</c:v>
              </c:pt>
              <c:pt idx="654">
                <c:v>0.539939999999961</c:v>
              </c:pt>
              <c:pt idx="655">
                <c:v>0.520519999999969</c:v>
              </c:pt>
              <c:pt idx="656">
                <c:v>0.60553999999996</c:v>
              </c:pt>
              <c:pt idx="657">
                <c:v>0.784119999999957</c:v>
              </c:pt>
              <c:pt idx="658">
                <c:v>0.853959999999973</c:v>
              </c:pt>
              <c:pt idx="659">
                <c:v>0.852279999999969</c:v>
              </c:pt>
              <c:pt idx="660">
                <c:v>0.904319999999958</c:v>
              </c:pt>
              <c:pt idx="661">
                <c:v>0.822199999999981</c:v>
              </c:pt>
              <c:pt idx="662">
                <c:v>0.600179999999992</c:v>
              </c:pt>
              <c:pt idx="663">
                <c:v>0.657659999999977</c:v>
              </c:pt>
              <c:pt idx="664">
                <c:v>0.697159999999975</c:v>
              </c:pt>
              <c:pt idx="665">
                <c:v>0.537939999999987</c:v>
              </c:pt>
              <c:pt idx="666">
                <c:v>0.399999999999984</c:v>
              </c:pt>
              <c:pt idx="667">
                <c:v>0.599999999999976</c:v>
              </c:pt>
              <c:pt idx="668">
                <c:v>0.599999999999976</c:v>
              </c:pt>
              <c:pt idx="669">
                <c:v>0.599999999999976</c:v>
              </c:pt>
              <c:pt idx="670">
                <c:v>0.799999999999967</c:v>
              </c:pt>
              <c:pt idx="671">
                <c:v>0.999999999999959</c:v>
              </c:pt>
              <c:pt idx="672">
                <c:v>0.999999999999959</c:v>
              </c:pt>
              <c:pt idx="673">
                <c:v>0.999999999999959</c:v>
              </c:pt>
              <c:pt idx="674">
                <c:v>0.799999999999967</c:v>
              </c:pt>
              <c:pt idx="675">
                <c:v>0.799999999999967</c:v>
              </c:pt>
              <c:pt idx="676">
                <c:v>0.799999999999967</c:v>
              </c:pt>
              <c:pt idx="677">
                <c:v>0.799999999999967</c:v>
              </c:pt>
              <c:pt idx="678">
                <c:v>0.799999999999967</c:v>
              </c:pt>
              <c:pt idx="679">
                <c:v>0.799999999999967</c:v>
              </c:pt>
              <c:pt idx="680">
                <c:v>0.799999999999967</c:v>
              </c:pt>
              <c:pt idx="681">
                <c:v>0.599999999999976</c:v>
              </c:pt>
              <c:pt idx="682">
                <c:v>0.499999999999973</c:v>
              </c:pt>
              <c:pt idx="683">
                <c:v>0.299999999999981</c:v>
              </c:pt>
              <c:pt idx="684">
                <c:v>0.299999999999981</c:v>
              </c:pt>
              <c:pt idx="685">
                <c:v>0.099999999999989</c:v>
              </c:pt>
              <c:pt idx="686">
                <c:v>0.099999999999989</c:v>
              </c:pt>
              <c:pt idx="687">
                <c:v>0.099999999999989</c:v>
              </c:pt>
              <c:pt idx="688">
                <c:v>0.099999999999989</c:v>
              </c:pt>
              <c:pt idx="689">
                <c:v>0.099999999999989</c:v>
              </c:pt>
              <c:pt idx="690">
                <c:v>0.099999999999989</c:v>
              </c:pt>
              <c:pt idx="691">
                <c:v>0.299999999999981</c:v>
              </c:pt>
              <c:pt idx="692">
                <c:v>0.399999999999984</c:v>
              </c:pt>
              <c:pt idx="693">
                <c:v>0.599999999999976</c:v>
              </c:pt>
              <c:pt idx="694">
                <c:v>0.799999999999967</c:v>
              </c:pt>
              <c:pt idx="695">
                <c:v>1.199999999999965</c:v>
              </c:pt>
              <c:pt idx="696">
                <c:v>1.399999999999971</c:v>
              </c:pt>
              <c:pt idx="697">
                <c:v>1.599999999999976</c:v>
              </c:pt>
              <c:pt idx="698">
                <c:v>1.799999999999982</c:v>
              </c:pt>
              <c:pt idx="699">
                <c:v>1.999999999999988</c:v>
              </c:pt>
              <c:pt idx="700">
                <c:v>1.999999999999988</c:v>
              </c:pt>
              <c:pt idx="701">
                <c:v>1.999999999999988</c:v>
              </c:pt>
              <c:pt idx="702">
                <c:v>1.999999999999988</c:v>
              </c:pt>
              <c:pt idx="703">
                <c:v>1.999999999999988</c:v>
              </c:pt>
              <c:pt idx="704">
                <c:v>1.858139999999995</c:v>
              </c:pt>
              <c:pt idx="705">
                <c:v>1.77766</c:v>
              </c:pt>
              <c:pt idx="706">
                <c:v>1.716380000000004</c:v>
              </c:pt>
              <c:pt idx="707">
                <c:v>1.599000000000003</c:v>
              </c:pt>
              <c:pt idx="708">
                <c:v>1.492659999999993</c:v>
              </c:pt>
              <c:pt idx="709">
                <c:v>1.483979999999982</c:v>
              </c:pt>
              <c:pt idx="710">
                <c:v>1.374579999999973</c:v>
              </c:pt>
              <c:pt idx="711">
                <c:v>1.306859999999979</c:v>
              </c:pt>
              <c:pt idx="712">
                <c:v>1.25527999999997</c:v>
              </c:pt>
              <c:pt idx="713">
                <c:v>1.135059999999966</c:v>
              </c:pt>
              <c:pt idx="714">
                <c:v>1.27333999999997</c:v>
              </c:pt>
              <c:pt idx="715">
                <c:v>1.523199999999974</c:v>
              </c:pt>
              <c:pt idx="716">
                <c:v>1.464159999999965</c:v>
              </c:pt>
              <c:pt idx="717">
                <c:v>1.47893999999997</c:v>
              </c:pt>
              <c:pt idx="718">
                <c:v>1.451259999999982</c:v>
              </c:pt>
              <c:pt idx="719">
                <c:v>1.297979999999976</c:v>
              </c:pt>
              <c:pt idx="720">
                <c:v>1.08333999999996</c:v>
              </c:pt>
              <c:pt idx="721">
                <c:v>1.538899999999954</c:v>
              </c:pt>
              <c:pt idx="722">
                <c:v>1.571239999999946</c:v>
              </c:pt>
              <c:pt idx="723">
                <c:v>1.714159999999937</c:v>
              </c:pt>
              <c:pt idx="724">
                <c:v>1.723839999999934</c:v>
              </c:pt>
              <c:pt idx="725">
                <c:v>1.717119999999933</c:v>
              </c:pt>
              <c:pt idx="726">
                <c:v>1.137339999999945</c:v>
              </c:pt>
              <c:pt idx="727">
                <c:v>0.944379999999967</c:v>
              </c:pt>
              <c:pt idx="728">
                <c:v>0.737619999999966</c:v>
              </c:pt>
              <c:pt idx="729">
                <c:v>0.561319999999962</c:v>
              </c:pt>
              <c:pt idx="730">
                <c:v>0.407119999999983</c:v>
              </c:pt>
              <c:pt idx="731">
                <c:v>0.428539999999977</c:v>
              </c:pt>
              <c:pt idx="732">
                <c:v>0.42509999999997</c:v>
              </c:pt>
              <c:pt idx="733">
                <c:v>0.404259999999976</c:v>
              </c:pt>
              <c:pt idx="734">
                <c:v>0.404299999999983</c:v>
              </c:pt>
              <c:pt idx="735">
                <c:v>0.591779999999972</c:v>
              </c:pt>
              <c:pt idx="736">
                <c:v>0.72479999999997</c:v>
              </c:pt>
              <c:pt idx="737">
                <c:v>0.905279999999953</c:v>
              </c:pt>
              <c:pt idx="738">
                <c:v>1.07739999999995</c:v>
              </c:pt>
              <c:pt idx="739">
                <c:v>1.384659999999954</c:v>
              </c:pt>
              <c:pt idx="740">
                <c:v>1.44673999999996</c:v>
              </c:pt>
              <c:pt idx="741">
                <c:v>1.653639999999956</c:v>
              </c:pt>
              <c:pt idx="742">
                <c:v>1.880619999999958</c:v>
              </c:pt>
              <c:pt idx="743">
                <c:v>1.998379999999952</c:v>
              </c:pt>
              <c:pt idx="744">
                <c:v>2.086239999999961</c:v>
              </c:pt>
              <c:pt idx="745">
                <c:v>2.102859999999956</c:v>
              </c:pt>
              <c:pt idx="746">
                <c:v>1.976879999999972</c:v>
              </c:pt>
              <c:pt idx="747">
                <c:v>1.968819999999982</c:v>
              </c:pt>
              <c:pt idx="748">
                <c:v>1.980479999999993</c:v>
              </c:pt>
              <c:pt idx="749">
                <c:v>1.792539999999995</c:v>
              </c:pt>
              <c:pt idx="750">
                <c:v>1.738840000000006</c:v>
              </c:pt>
              <c:pt idx="751">
                <c:v>1.766160000000003</c:v>
              </c:pt>
              <c:pt idx="752">
                <c:v>1.597400000000013</c:v>
              </c:pt>
              <c:pt idx="753">
                <c:v>1.716240000000008</c:v>
              </c:pt>
              <c:pt idx="754">
                <c:v>1.838000000000006</c:v>
              </c:pt>
              <c:pt idx="755">
                <c:v>2.018480000000003</c:v>
              </c:pt>
              <c:pt idx="756">
                <c:v>2.154939999999994</c:v>
              </c:pt>
              <c:pt idx="757">
                <c:v>2.188199999999988</c:v>
              </c:pt>
              <c:pt idx="758">
                <c:v>2.220399999999984</c:v>
              </c:pt>
              <c:pt idx="759">
                <c:v>2.306439999999962</c:v>
              </c:pt>
              <c:pt idx="760">
                <c:v>2.320999999999961</c:v>
              </c:pt>
              <c:pt idx="761">
                <c:v>2.350019999999952</c:v>
              </c:pt>
              <c:pt idx="762">
                <c:v>2.569499999999947</c:v>
              </c:pt>
              <c:pt idx="763">
                <c:v>2.568759999999961</c:v>
              </c:pt>
              <c:pt idx="764">
                <c:v>2.595799999999968</c:v>
              </c:pt>
              <c:pt idx="765">
                <c:v>2.396219999999958</c:v>
              </c:pt>
              <c:pt idx="766">
                <c:v>2.186039999999958</c:v>
              </c:pt>
              <c:pt idx="767">
                <c:v>1.918319999999974</c:v>
              </c:pt>
              <c:pt idx="768">
                <c:v>1.698999999999978</c:v>
              </c:pt>
              <c:pt idx="769">
                <c:v>1.431999999999987</c:v>
              </c:pt>
              <c:pt idx="770">
                <c:v>1.26301999999999</c:v>
              </c:pt>
              <c:pt idx="771">
                <c:v>1.065120000000002</c:v>
              </c:pt>
              <c:pt idx="772">
                <c:v>0.834319999999999</c:v>
              </c:pt>
              <c:pt idx="773">
                <c:v>0.60739999999998</c:v>
              </c:pt>
              <c:pt idx="774">
                <c:v>0.455419999999984</c:v>
              </c:pt>
              <c:pt idx="775">
                <c:v>0.353039999999985</c:v>
              </c:pt>
              <c:pt idx="776">
                <c:v>0.28499999999998</c:v>
              </c:pt>
              <c:pt idx="777">
                <c:v>0.318019999999975</c:v>
              </c:pt>
              <c:pt idx="778">
                <c:v>0.330799999999992</c:v>
              </c:pt>
              <c:pt idx="779">
                <c:v>0.337319999999974</c:v>
              </c:pt>
              <c:pt idx="780">
                <c:v>0.460899999999973</c:v>
              </c:pt>
            </c:numLit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FC65-4811-B997-CFC2D3603D65}"/>
            </c:ext>
          </c:extLst>
        </c:ser>
        <c:ser>
          <c:idx val="3"/>
          <c:order val="1"/>
          <c:tx>
            <c:v>Interbank reference rate (IBR) - Policy rate</c:v>
          </c:tx>
          <c:spPr>
            <a:ln w="19050">
              <a:solidFill>
                <a:srgbClr val="C00000"/>
              </a:solidFill>
              <a:prstDash val="sysDash"/>
            </a:ln>
          </c:spPr>
          <c:marker>
            <c:symbol val="none"/>
          </c:marker>
          <c:cat>
            <c:numLit>
              <c:formatCode>m/d/yyyy</c:formatCode>
              <c:ptCount val="781"/>
              <c:pt idx="0">
                <c:v>42562.0</c:v>
              </c:pt>
              <c:pt idx="1">
                <c:v>42563.0</c:v>
              </c:pt>
              <c:pt idx="2">
                <c:v>42564.0</c:v>
              </c:pt>
              <c:pt idx="3">
                <c:v>42565.0</c:v>
              </c:pt>
              <c:pt idx="4">
                <c:v>42566.0</c:v>
              </c:pt>
              <c:pt idx="5">
                <c:v>42569.0</c:v>
              </c:pt>
              <c:pt idx="6">
                <c:v>42570.0</c:v>
              </c:pt>
              <c:pt idx="7">
                <c:v>42572.0</c:v>
              </c:pt>
              <c:pt idx="8">
                <c:v>42573.0</c:v>
              </c:pt>
              <c:pt idx="9">
                <c:v>42576.0</c:v>
              </c:pt>
              <c:pt idx="10">
                <c:v>42577.0</c:v>
              </c:pt>
              <c:pt idx="11">
                <c:v>42578.0</c:v>
              </c:pt>
              <c:pt idx="12">
                <c:v>42579.0</c:v>
              </c:pt>
              <c:pt idx="13">
                <c:v>42580.0</c:v>
              </c:pt>
              <c:pt idx="14">
                <c:v>42583.0</c:v>
              </c:pt>
              <c:pt idx="15">
                <c:v>42584.0</c:v>
              </c:pt>
              <c:pt idx="16">
                <c:v>42585.0</c:v>
              </c:pt>
              <c:pt idx="17">
                <c:v>42586.0</c:v>
              </c:pt>
              <c:pt idx="18">
                <c:v>42587.0</c:v>
              </c:pt>
              <c:pt idx="19">
                <c:v>42590.0</c:v>
              </c:pt>
              <c:pt idx="20">
                <c:v>42591.0</c:v>
              </c:pt>
              <c:pt idx="21">
                <c:v>42592.0</c:v>
              </c:pt>
              <c:pt idx="22">
                <c:v>42593.0</c:v>
              </c:pt>
              <c:pt idx="23">
                <c:v>42594.0</c:v>
              </c:pt>
              <c:pt idx="24">
                <c:v>42598.0</c:v>
              </c:pt>
              <c:pt idx="25">
                <c:v>42599.0</c:v>
              </c:pt>
              <c:pt idx="26">
                <c:v>42600.0</c:v>
              </c:pt>
              <c:pt idx="27">
                <c:v>42601.0</c:v>
              </c:pt>
              <c:pt idx="28">
                <c:v>42604.0</c:v>
              </c:pt>
              <c:pt idx="29">
                <c:v>42605.0</c:v>
              </c:pt>
              <c:pt idx="30">
                <c:v>42606.0</c:v>
              </c:pt>
              <c:pt idx="31">
                <c:v>42607.0</c:v>
              </c:pt>
              <c:pt idx="32">
                <c:v>42608.0</c:v>
              </c:pt>
              <c:pt idx="33">
                <c:v>42611.0</c:v>
              </c:pt>
              <c:pt idx="34">
                <c:v>42612.0</c:v>
              </c:pt>
              <c:pt idx="35">
                <c:v>42613.0</c:v>
              </c:pt>
              <c:pt idx="36">
                <c:v>42614.0</c:v>
              </c:pt>
              <c:pt idx="37">
                <c:v>42615.0</c:v>
              </c:pt>
              <c:pt idx="38">
                <c:v>42618.0</c:v>
              </c:pt>
              <c:pt idx="39">
                <c:v>42619.0</c:v>
              </c:pt>
              <c:pt idx="40">
                <c:v>42620.0</c:v>
              </c:pt>
              <c:pt idx="41">
                <c:v>42621.0</c:v>
              </c:pt>
              <c:pt idx="42">
                <c:v>42622.0</c:v>
              </c:pt>
              <c:pt idx="43">
                <c:v>42625.0</c:v>
              </c:pt>
              <c:pt idx="44">
                <c:v>42626.0</c:v>
              </c:pt>
              <c:pt idx="45">
                <c:v>42627.0</c:v>
              </c:pt>
              <c:pt idx="46">
                <c:v>42628.0</c:v>
              </c:pt>
              <c:pt idx="47">
                <c:v>42629.0</c:v>
              </c:pt>
              <c:pt idx="48">
                <c:v>42632.0</c:v>
              </c:pt>
              <c:pt idx="49">
                <c:v>42633.0</c:v>
              </c:pt>
              <c:pt idx="50">
                <c:v>42634.0</c:v>
              </c:pt>
              <c:pt idx="51">
                <c:v>42635.0</c:v>
              </c:pt>
              <c:pt idx="52">
                <c:v>42636.0</c:v>
              </c:pt>
              <c:pt idx="53">
                <c:v>42639.0</c:v>
              </c:pt>
              <c:pt idx="54">
                <c:v>42640.0</c:v>
              </c:pt>
              <c:pt idx="55">
                <c:v>42641.0</c:v>
              </c:pt>
              <c:pt idx="56">
                <c:v>42642.0</c:v>
              </c:pt>
              <c:pt idx="57">
                <c:v>42643.0</c:v>
              </c:pt>
              <c:pt idx="58">
                <c:v>42646.0</c:v>
              </c:pt>
              <c:pt idx="59">
                <c:v>42647.0</c:v>
              </c:pt>
              <c:pt idx="60">
                <c:v>42648.0</c:v>
              </c:pt>
              <c:pt idx="61">
                <c:v>42649.0</c:v>
              </c:pt>
              <c:pt idx="62">
                <c:v>42650.0</c:v>
              </c:pt>
              <c:pt idx="63">
                <c:v>42653.0</c:v>
              </c:pt>
              <c:pt idx="64">
                <c:v>42654.0</c:v>
              </c:pt>
              <c:pt idx="65">
                <c:v>42655.0</c:v>
              </c:pt>
              <c:pt idx="66">
                <c:v>42656.0</c:v>
              </c:pt>
              <c:pt idx="67">
                <c:v>42657.0</c:v>
              </c:pt>
              <c:pt idx="68">
                <c:v>42661.0</c:v>
              </c:pt>
              <c:pt idx="69">
                <c:v>42662.0</c:v>
              </c:pt>
              <c:pt idx="70">
                <c:v>42663.0</c:v>
              </c:pt>
              <c:pt idx="71">
                <c:v>42664.0</c:v>
              </c:pt>
              <c:pt idx="72">
                <c:v>42667.0</c:v>
              </c:pt>
              <c:pt idx="73">
                <c:v>42668.0</c:v>
              </c:pt>
              <c:pt idx="74">
                <c:v>42669.0</c:v>
              </c:pt>
              <c:pt idx="75">
                <c:v>42670.0</c:v>
              </c:pt>
              <c:pt idx="76">
                <c:v>42671.0</c:v>
              </c:pt>
              <c:pt idx="77">
                <c:v>42674.0</c:v>
              </c:pt>
              <c:pt idx="78">
                <c:v>42675.0</c:v>
              </c:pt>
              <c:pt idx="79">
                <c:v>42676.0</c:v>
              </c:pt>
              <c:pt idx="80">
                <c:v>42677.0</c:v>
              </c:pt>
              <c:pt idx="81">
                <c:v>42678.0</c:v>
              </c:pt>
              <c:pt idx="82">
                <c:v>42682.0</c:v>
              </c:pt>
              <c:pt idx="83">
                <c:v>42683.0</c:v>
              </c:pt>
              <c:pt idx="84">
                <c:v>42684.0</c:v>
              </c:pt>
              <c:pt idx="85">
                <c:v>42685.0</c:v>
              </c:pt>
              <c:pt idx="86">
                <c:v>42689.0</c:v>
              </c:pt>
              <c:pt idx="87">
                <c:v>42690.0</c:v>
              </c:pt>
              <c:pt idx="88">
                <c:v>42691.0</c:v>
              </c:pt>
              <c:pt idx="89">
                <c:v>42692.0</c:v>
              </c:pt>
              <c:pt idx="90">
                <c:v>42695.0</c:v>
              </c:pt>
              <c:pt idx="91">
                <c:v>42696.0</c:v>
              </c:pt>
              <c:pt idx="92">
                <c:v>42697.0</c:v>
              </c:pt>
              <c:pt idx="93">
                <c:v>42698.0</c:v>
              </c:pt>
              <c:pt idx="94">
                <c:v>42699.0</c:v>
              </c:pt>
              <c:pt idx="95">
                <c:v>42702.0</c:v>
              </c:pt>
              <c:pt idx="96">
                <c:v>42703.0</c:v>
              </c:pt>
              <c:pt idx="97">
                <c:v>42704.0</c:v>
              </c:pt>
              <c:pt idx="98">
                <c:v>42705.0</c:v>
              </c:pt>
              <c:pt idx="99">
                <c:v>42706.0</c:v>
              </c:pt>
              <c:pt idx="100">
                <c:v>42709.0</c:v>
              </c:pt>
              <c:pt idx="101">
                <c:v>42710.0</c:v>
              </c:pt>
              <c:pt idx="102">
                <c:v>42711.0</c:v>
              </c:pt>
              <c:pt idx="103">
                <c:v>42713.0</c:v>
              </c:pt>
              <c:pt idx="104">
                <c:v>42716.0</c:v>
              </c:pt>
              <c:pt idx="105">
                <c:v>42717.0</c:v>
              </c:pt>
              <c:pt idx="106">
                <c:v>42718.0</c:v>
              </c:pt>
              <c:pt idx="107">
                <c:v>42719.0</c:v>
              </c:pt>
              <c:pt idx="108">
                <c:v>42720.0</c:v>
              </c:pt>
              <c:pt idx="109">
                <c:v>42723.0</c:v>
              </c:pt>
              <c:pt idx="110">
                <c:v>42724.0</c:v>
              </c:pt>
              <c:pt idx="111">
                <c:v>42725.0</c:v>
              </c:pt>
              <c:pt idx="112">
                <c:v>42726.0</c:v>
              </c:pt>
              <c:pt idx="113">
                <c:v>42727.0</c:v>
              </c:pt>
              <c:pt idx="114">
                <c:v>42730.0</c:v>
              </c:pt>
              <c:pt idx="115">
                <c:v>42731.0</c:v>
              </c:pt>
              <c:pt idx="116">
                <c:v>42732.0</c:v>
              </c:pt>
              <c:pt idx="117">
                <c:v>42737.0</c:v>
              </c:pt>
              <c:pt idx="118">
                <c:v>42738.0</c:v>
              </c:pt>
              <c:pt idx="119">
                <c:v>42739.0</c:v>
              </c:pt>
              <c:pt idx="120">
                <c:v>42740.0</c:v>
              </c:pt>
              <c:pt idx="121">
                <c:v>42741.0</c:v>
              </c:pt>
              <c:pt idx="122">
                <c:v>42745.0</c:v>
              </c:pt>
              <c:pt idx="123">
                <c:v>42746.0</c:v>
              </c:pt>
              <c:pt idx="124">
                <c:v>42747.0</c:v>
              </c:pt>
              <c:pt idx="125">
                <c:v>42748.0</c:v>
              </c:pt>
              <c:pt idx="126">
                <c:v>42751.0</c:v>
              </c:pt>
              <c:pt idx="127">
                <c:v>42752.0</c:v>
              </c:pt>
              <c:pt idx="128">
                <c:v>42753.0</c:v>
              </c:pt>
              <c:pt idx="129">
                <c:v>42754.0</c:v>
              </c:pt>
              <c:pt idx="130">
                <c:v>42755.0</c:v>
              </c:pt>
              <c:pt idx="131">
                <c:v>42758.0</c:v>
              </c:pt>
              <c:pt idx="132">
                <c:v>42759.0</c:v>
              </c:pt>
              <c:pt idx="133">
                <c:v>42760.0</c:v>
              </c:pt>
              <c:pt idx="134">
                <c:v>42761.0</c:v>
              </c:pt>
              <c:pt idx="135">
                <c:v>42762.0</c:v>
              </c:pt>
              <c:pt idx="136">
                <c:v>42765.0</c:v>
              </c:pt>
              <c:pt idx="137">
                <c:v>42766.0</c:v>
              </c:pt>
              <c:pt idx="138">
                <c:v>42767.0</c:v>
              </c:pt>
              <c:pt idx="139">
                <c:v>42768.0</c:v>
              </c:pt>
              <c:pt idx="140">
                <c:v>42769.0</c:v>
              </c:pt>
              <c:pt idx="141">
                <c:v>42772.0</c:v>
              </c:pt>
              <c:pt idx="142">
                <c:v>42773.0</c:v>
              </c:pt>
              <c:pt idx="143">
                <c:v>42774.0</c:v>
              </c:pt>
              <c:pt idx="144">
                <c:v>42775.0</c:v>
              </c:pt>
              <c:pt idx="145">
                <c:v>42776.0</c:v>
              </c:pt>
              <c:pt idx="146">
                <c:v>42779.0</c:v>
              </c:pt>
              <c:pt idx="147">
                <c:v>42780.0</c:v>
              </c:pt>
              <c:pt idx="148">
                <c:v>42781.0</c:v>
              </c:pt>
              <c:pt idx="149">
                <c:v>42782.0</c:v>
              </c:pt>
              <c:pt idx="150">
                <c:v>42783.0</c:v>
              </c:pt>
              <c:pt idx="151">
                <c:v>42786.0</c:v>
              </c:pt>
              <c:pt idx="152">
                <c:v>42787.0</c:v>
              </c:pt>
              <c:pt idx="153">
                <c:v>42788.0</c:v>
              </c:pt>
              <c:pt idx="154">
                <c:v>42789.0</c:v>
              </c:pt>
              <c:pt idx="155">
                <c:v>42790.0</c:v>
              </c:pt>
              <c:pt idx="156">
                <c:v>42793.0</c:v>
              </c:pt>
              <c:pt idx="157">
                <c:v>42794.0</c:v>
              </c:pt>
              <c:pt idx="158">
                <c:v>42795.0</c:v>
              </c:pt>
              <c:pt idx="159">
                <c:v>42796.0</c:v>
              </c:pt>
              <c:pt idx="160">
                <c:v>42797.0</c:v>
              </c:pt>
              <c:pt idx="161">
                <c:v>42800.0</c:v>
              </c:pt>
              <c:pt idx="162">
                <c:v>42801.0</c:v>
              </c:pt>
              <c:pt idx="163">
                <c:v>42802.0</c:v>
              </c:pt>
              <c:pt idx="164">
                <c:v>42803.0</c:v>
              </c:pt>
              <c:pt idx="165">
                <c:v>42804.0</c:v>
              </c:pt>
              <c:pt idx="166">
                <c:v>42807.0</c:v>
              </c:pt>
              <c:pt idx="167">
                <c:v>42808.0</c:v>
              </c:pt>
              <c:pt idx="168">
                <c:v>42809.0</c:v>
              </c:pt>
              <c:pt idx="169">
                <c:v>42810.0</c:v>
              </c:pt>
              <c:pt idx="170">
                <c:v>42811.0</c:v>
              </c:pt>
              <c:pt idx="171">
                <c:v>42815.0</c:v>
              </c:pt>
              <c:pt idx="172">
                <c:v>42816.0</c:v>
              </c:pt>
              <c:pt idx="173">
                <c:v>42817.0</c:v>
              </c:pt>
              <c:pt idx="174">
                <c:v>42818.0</c:v>
              </c:pt>
              <c:pt idx="175">
                <c:v>42821.0</c:v>
              </c:pt>
              <c:pt idx="176">
                <c:v>42822.0</c:v>
              </c:pt>
              <c:pt idx="177">
                <c:v>42823.0</c:v>
              </c:pt>
              <c:pt idx="178">
                <c:v>42824.0</c:v>
              </c:pt>
              <c:pt idx="179">
                <c:v>42825.0</c:v>
              </c:pt>
              <c:pt idx="180">
                <c:v>42828.0</c:v>
              </c:pt>
              <c:pt idx="181">
                <c:v>42829.0</c:v>
              </c:pt>
              <c:pt idx="182">
                <c:v>42830.0</c:v>
              </c:pt>
              <c:pt idx="183">
                <c:v>42831.0</c:v>
              </c:pt>
              <c:pt idx="184">
                <c:v>42832.0</c:v>
              </c:pt>
              <c:pt idx="185">
                <c:v>42835.0</c:v>
              </c:pt>
              <c:pt idx="186">
                <c:v>42836.0</c:v>
              </c:pt>
              <c:pt idx="187">
                <c:v>42837.0</c:v>
              </c:pt>
              <c:pt idx="188">
                <c:v>42842.0</c:v>
              </c:pt>
              <c:pt idx="189">
                <c:v>42843.0</c:v>
              </c:pt>
              <c:pt idx="190">
                <c:v>42844.0</c:v>
              </c:pt>
              <c:pt idx="191">
                <c:v>42845.0</c:v>
              </c:pt>
              <c:pt idx="192">
                <c:v>42846.0</c:v>
              </c:pt>
              <c:pt idx="193">
                <c:v>42849.0</c:v>
              </c:pt>
              <c:pt idx="194">
                <c:v>42850.0</c:v>
              </c:pt>
              <c:pt idx="195">
                <c:v>42851.0</c:v>
              </c:pt>
              <c:pt idx="196">
                <c:v>42852.0</c:v>
              </c:pt>
              <c:pt idx="197">
                <c:v>42853.0</c:v>
              </c:pt>
              <c:pt idx="198">
                <c:v>42857.0</c:v>
              </c:pt>
              <c:pt idx="199">
                <c:v>42858.0</c:v>
              </c:pt>
              <c:pt idx="200">
                <c:v>42859.0</c:v>
              </c:pt>
              <c:pt idx="201">
                <c:v>42860.0</c:v>
              </c:pt>
              <c:pt idx="202">
                <c:v>42863.0</c:v>
              </c:pt>
              <c:pt idx="203">
                <c:v>42864.0</c:v>
              </c:pt>
              <c:pt idx="204">
                <c:v>42865.0</c:v>
              </c:pt>
              <c:pt idx="205">
                <c:v>42866.0</c:v>
              </c:pt>
              <c:pt idx="206">
                <c:v>42867.0</c:v>
              </c:pt>
              <c:pt idx="207">
                <c:v>42870.0</c:v>
              </c:pt>
              <c:pt idx="208">
                <c:v>42871.0</c:v>
              </c:pt>
              <c:pt idx="209">
                <c:v>42872.0</c:v>
              </c:pt>
              <c:pt idx="210">
                <c:v>42873.0</c:v>
              </c:pt>
              <c:pt idx="211">
                <c:v>42874.0</c:v>
              </c:pt>
              <c:pt idx="212">
                <c:v>42877.0</c:v>
              </c:pt>
              <c:pt idx="213">
                <c:v>42878.0</c:v>
              </c:pt>
              <c:pt idx="214">
                <c:v>42879.0</c:v>
              </c:pt>
              <c:pt idx="215">
                <c:v>42880.0</c:v>
              </c:pt>
              <c:pt idx="216">
                <c:v>42881.0</c:v>
              </c:pt>
              <c:pt idx="217">
                <c:v>42885.0</c:v>
              </c:pt>
              <c:pt idx="218">
                <c:v>42886.0</c:v>
              </c:pt>
              <c:pt idx="219">
                <c:v>42887.0</c:v>
              </c:pt>
              <c:pt idx="220">
                <c:v>42888.0</c:v>
              </c:pt>
              <c:pt idx="221">
                <c:v>42891.0</c:v>
              </c:pt>
              <c:pt idx="222">
                <c:v>42892.0</c:v>
              </c:pt>
              <c:pt idx="223">
                <c:v>42893.0</c:v>
              </c:pt>
              <c:pt idx="224">
                <c:v>42894.0</c:v>
              </c:pt>
              <c:pt idx="225">
                <c:v>42895.0</c:v>
              </c:pt>
              <c:pt idx="226">
                <c:v>42898.0</c:v>
              </c:pt>
              <c:pt idx="227">
                <c:v>42899.0</c:v>
              </c:pt>
              <c:pt idx="228">
                <c:v>42900.0</c:v>
              </c:pt>
              <c:pt idx="229">
                <c:v>42901.0</c:v>
              </c:pt>
              <c:pt idx="230">
                <c:v>42902.0</c:v>
              </c:pt>
              <c:pt idx="231">
                <c:v>42906.0</c:v>
              </c:pt>
              <c:pt idx="232">
                <c:v>42907.0</c:v>
              </c:pt>
              <c:pt idx="233">
                <c:v>42908.0</c:v>
              </c:pt>
              <c:pt idx="234">
                <c:v>42909.0</c:v>
              </c:pt>
              <c:pt idx="235">
                <c:v>42913.0</c:v>
              </c:pt>
              <c:pt idx="236">
                <c:v>42914.0</c:v>
              </c:pt>
              <c:pt idx="237">
                <c:v>42915.0</c:v>
              </c:pt>
              <c:pt idx="238">
                <c:v>42916.0</c:v>
              </c:pt>
              <c:pt idx="239">
                <c:v>42920.0</c:v>
              </c:pt>
              <c:pt idx="240">
                <c:v>42921.0</c:v>
              </c:pt>
              <c:pt idx="241">
                <c:v>42922.0</c:v>
              </c:pt>
              <c:pt idx="242">
                <c:v>42923.0</c:v>
              </c:pt>
              <c:pt idx="243">
                <c:v>42926.0</c:v>
              </c:pt>
              <c:pt idx="244">
                <c:v>42927.0</c:v>
              </c:pt>
              <c:pt idx="245">
                <c:v>42928.0</c:v>
              </c:pt>
              <c:pt idx="246">
                <c:v>42929.0</c:v>
              </c:pt>
              <c:pt idx="247">
                <c:v>42930.0</c:v>
              </c:pt>
              <c:pt idx="248">
                <c:v>42933.0</c:v>
              </c:pt>
              <c:pt idx="249">
                <c:v>42934.0</c:v>
              </c:pt>
              <c:pt idx="250">
                <c:v>42935.0</c:v>
              </c:pt>
              <c:pt idx="251">
                <c:v>42937.0</c:v>
              </c:pt>
              <c:pt idx="252">
                <c:v>42940.0</c:v>
              </c:pt>
              <c:pt idx="253">
                <c:v>42941.0</c:v>
              </c:pt>
              <c:pt idx="254">
                <c:v>42942.0</c:v>
              </c:pt>
              <c:pt idx="255">
                <c:v>42943.0</c:v>
              </c:pt>
              <c:pt idx="256">
                <c:v>42944.0</c:v>
              </c:pt>
              <c:pt idx="257">
                <c:v>42947.0</c:v>
              </c:pt>
              <c:pt idx="258">
                <c:v>42948.0</c:v>
              </c:pt>
              <c:pt idx="259">
                <c:v>42949.0</c:v>
              </c:pt>
              <c:pt idx="260">
                <c:v>42950.0</c:v>
              </c:pt>
              <c:pt idx="261">
                <c:v>42951.0</c:v>
              </c:pt>
              <c:pt idx="262">
                <c:v>42955.0</c:v>
              </c:pt>
              <c:pt idx="263">
                <c:v>42956.0</c:v>
              </c:pt>
              <c:pt idx="264">
                <c:v>42957.0</c:v>
              </c:pt>
              <c:pt idx="265">
                <c:v>42958.0</c:v>
              </c:pt>
              <c:pt idx="266">
                <c:v>42961.0</c:v>
              </c:pt>
              <c:pt idx="267">
                <c:v>42962.0</c:v>
              </c:pt>
              <c:pt idx="268">
                <c:v>42963.0</c:v>
              </c:pt>
              <c:pt idx="269">
                <c:v>42964.0</c:v>
              </c:pt>
              <c:pt idx="270">
                <c:v>42965.0</c:v>
              </c:pt>
              <c:pt idx="271">
                <c:v>42969.0</c:v>
              </c:pt>
              <c:pt idx="272">
                <c:v>42970.0</c:v>
              </c:pt>
              <c:pt idx="273">
                <c:v>42971.0</c:v>
              </c:pt>
              <c:pt idx="274">
                <c:v>42972.0</c:v>
              </c:pt>
              <c:pt idx="275">
                <c:v>42975.0</c:v>
              </c:pt>
              <c:pt idx="276">
                <c:v>42976.0</c:v>
              </c:pt>
              <c:pt idx="277">
                <c:v>42977.0</c:v>
              </c:pt>
              <c:pt idx="278">
                <c:v>42978.0</c:v>
              </c:pt>
              <c:pt idx="279">
                <c:v>42979.0</c:v>
              </c:pt>
              <c:pt idx="280">
                <c:v>42982.0</c:v>
              </c:pt>
              <c:pt idx="281">
                <c:v>42983.0</c:v>
              </c:pt>
              <c:pt idx="282">
                <c:v>42984.0</c:v>
              </c:pt>
              <c:pt idx="283">
                <c:v>42985.0</c:v>
              </c:pt>
              <c:pt idx="284">
                <c:v>42986.0</c:v>
              </c:pt>
              <c:pt idx="285">
                <c:v>42989.0</c:v>
              </c:pt>
              <c:pt idx="286">
                <c:v>42990.0</c:v>
              </c:pt>
              <c:pt idx="287">
                <c:v>42991.0</c:v>
              </c:pt>
              <c:pt idx="288">
                <c:v>42992.0</c:v>
              </c:pt>
              <c:pt idx="289">
                <c:v>42993.0</c:v>
              </c:pt>
              <c:pt idx="290">
                <c:v>42996.0</c:v>
              </c:pt>
              <c:pt idx="291">
                <c:v>42997.0</c:v>
              </c:pt>
              <c:pt idx="292">
                <c:v>42998.0</c:v>
              </c:pt>
              <c:pt idx="293">
                <c:v>42999.0</c:v>
              </c:pt>
              <c:pt idx="294">
                <c:v>43000.0</c:v>
              </c:pt>
              <c:pt idx="295">
                <c:v>43003.0</c:v>
              </c:pt>
              <c:pt idx="296">
                <c:v>43004.0</c:v>
              </c:pt>
              <c:pt idx="297">
                <c:v>43005.0</c:v>
              </c:pt>
              <c:pt idx="298">
                <c:v>43006.0</c:v>
              </c:pt>
              <c:pt idx="299">
                <c:v>43007.0</c:v>
              </c:pt>
              <c:pt idx="300">
                <c:v>43010.0</c:v>
              </c:pt>
              <c:pt idx="301">
                <c:v>43011.0</c:v>
              </c:pt>
              <c:pt idx="302">
                <c:v>43012.0</c:v>
              </c:pt>
              <c:pt idx="303">
                <c:v>43013.0</c:v>
              </c:pt>
              <c:pt idx="304">
                <c:v>43014.0</c:v>
              </c:pt>
              <c:pt idx="305">
                <c:v>43017.0</c:v>
              </c:pt>
              <c:pt idx="306">
                <c:v>43018.0</c:v>
              </c:pt>
              <c:pt idx="307">
                <c:v>43019.0</c:v>
              </c:pt>
              <c:pt idx="308">
                <c:v>43020.0</c:v>
              </c:pt>
              <c:pt idx="309">
                <c:v>43021.0</c:v>
              </c:pt>
              <c:pt idx="310">
                <c:v>43025.0</c:v>
              </c:pt>
              <c:pt idx="311">
                <c:v>43026.0</c:v>
              </c:pt>
              <c:pt idx="312">
                <c:v>43027.0</c:v>
              </c:pt>
              <c:pt idx="313">
                <c:v>43028.0</c:v>
              </c:pt>
              <c:pt idx="314">
                <c:v>43031.0</c:v>
              </c:pt>
              <c:pt idx="315">
                <c:v>43032.0</c:v>
              </c:pt>
              <c:pt idx="316">
                <c:v>43033.0</c:v>
              </c:pt>
              <c:pt idx="317">
                <c:v>43034.0</c:v>
              </c:pt>
              <c:pt idx="318">
                <c:v>43035.0</c:v>
              </c:pt>
              <c:pt idx="319">
                <c:v>43038.0</c:v>
              </c:pt>
              <c:pt idx="320">
                <c:v>43039.0</c:v>
              </c:pt>
              <c:pt idx="321">
                <c:v>43040.0</c:v>
              </c:pt>
              <c:pt idx="322">
                <c:v>43041.0</c:v>
              </c:pt>
              <c:pt idx="323">
                <c:v>43042.0</c:v>
              </c:pt>
              <c:pt idx="324">
                <c:v>43046.0</c:v>
              </c:pt>
              <c:pt idx="325">
                <c:v>43047.0</c:v>
              </c:pt>
              <c:pt idx="326">
                <c:v>43048.0</c:v>
              </c:pt>
              <c:pt idx="327">
                <c:v>43049.0</c:v>
              </c:pt>
              <c:pt idx="328">
                <c:v>43053.0</c:v>
              </c:pt>
              <c:pt idx="329">
                <c:v>43054.0</c:v>
              </c:pt>
              <c:pt idx="330">
                <c:v>43055.0</c:v>
              </c:pt>
              <c:pt idx="331">
                <c:v>43056.0</c:v>
              </c:pt>
              <c:pt idx="332">
                <c:v>43059.0</c:v>
              </c:pt>
              <c:pt idx="333">
                <c:v>43060.0</c:v>
              </c:pt>
              <c:pt idx="334">
                <c:v>43061.0</c:v>
              </c:pt>
              <c:pt idx="335">
                <c:v>43062.0</c:v>
              </c:pt>
              <c:pt idx="336">
                <c:v>43063.0</c:v>
              </c:pt>
              <c:pt idx="337">
                <c:v>43066.0</c:v>
              </c:pt>
              <c:pt idx="338">
                <c:v>43067.0</c:v>
              </c:pt>
              <c:pt idx="339">
                <c:v>43068.0</c:v>
              </c:pt>
              <c:pt idx="340">
                <c:v>43069.0</c:v>
              </c:pt>
              <c:pt idx="341">
                <c:v>43070.0</c:v>
              </c:pt>
              <c:pt idx="342">
                <c:v>43073.0</c:v>
              </c:pt>
              <c:pt idx="343">
                <c:v>43074.0</c:v>
              </c:pt>
              <c:pt idx="344">
                <c:v>43075.0</c:v>
              </c:pt>
              <c:pt idx="345">
                <c:v>43076.0</c:v>
              </c:pt>
              <c:pt idx="346">
                <c:v>43080.0</c:v>
              </c:pt>
              <c:pt idx="347">
                <c:v>43081.0</c:v>
              </c:pt>
              <c:pt idx="348">
                <c:v>43082.0</c:v>
              </c:pt>
              <c:pt idx="349">
                <c:v>43083.0</c:v>
              </c:pt>
              <c:pt idx="350">
                <c:v>43084.0</c:v>
              </c:pt>
              <c:pt idx="351">
                <c:v>43087.0</c:v>
              </c:pt>
              <c:pt idx="352">
                <c:v>43088.0</c:v>
              </c:pt>
              <c:pt idx="353">
                <c:v>43089.0</c:v>
              </c:pt>
              <c:pt idx="354">
                <c:v>43090.0</c:v>
              </c:pt>
              <c:pt idx="355">
                <c:v>43091.0</c:v>
              </c:pt>
              <c:pt idx="356">
                <c:v>43095.0</c:v>
              </c:pt>
              <c:pt idx="357">
                <c:v>43096.0</c:v>
              </c:pt>
              <c:pt idx="358">
                <c:v>43102.0</c:v>
              </c:pt>
              <c:pt idx="359">
                <c:v>43103.0</c:v>
              </c:pt>
              <c:pt idx="360">
                <c:v>43104.0</c:v>
              </c:pt>
              <c:pt idx="361">
                <c:v>43105.0</c:v>
              </c:pt>
              <c:pt idx="362">
                <c:v>43109.0</c:v>
              </c:pt>
              <c:pt idx="363">
                <c:v>43110.0</c:v>
              </c:pt>
              <c:pt idx="364">
                <c:v>43111.0</c:v>
              </c:pt>
              <c:pt idx="365">
                <c:v>43112.0</c:v>
              </c:pt>
              <c:pt idx="366">
                <c:v>43115.0</c:v>
              </c:pt>
              <c:pt idx="367">
                <c:v>43116.0</c:v>
              </c:pt>
              <c:pt idx="368">
                <c:v>43117.0</c:v>
              </c:pt>
              <c:pt idx="369">
                <c:v>43118.0</c:v>
              </c:pt>
              <c:pt idx="370">
                <c:v>43119.0</c:v>
              </c:pt>
              <c:pt idx="371">
                <c:v>43122.0</c:v>
              </c:pt>
              <c:pt idx="372">
                <c:v>43123.0</c:v>
              </c:pt>
              <c:pt idx="373">
                <c:v>43124.0</c:v>
              </c:pt>
              <c:pt idx="374">
                <c:v>43125.0</c:v>
              </c:pt>
              <c:pt idx="375">
                <c:v>43126.0</c:v>
              </c:pt>
              <c:pt idx="376">
                <c:v>43129.0</c:v>
              </c:pt>
              <c:pt idx="377">
                <c:v>43130.0</c:v>
              </c:pt>
              <c:pt idx="378">
                <c:v>43131.0</c:v>
              </c:pt>
              <c:pt idx="379">
                <c:v>43132.0</c:v>
              </c:pt>
              <c:pt idx="380">
                <c:v>43133.0</c:v>
              </c:pt>
              <c:pt idx="381">
                <c:v>43136.0</c:v>
              </c:pt>
              <c:pt idx="382">
                <c:v>43137.0</c:v>
              </c:pt>
              <c:pt idx="383">
                <c:v>43138.0</c:v>
              </c:pt>
              <c:pt idx="384">
                <c:v>43139.0</c:v>
              </c:pt>
              <c:pt idx="385">
                <c:v>43140.0</c:v>
              </c:pt>
              <c:pt idx="386">
                <c:v>43143.0</c:v>
              </c:pt>
              <c:pt idx="387">
                <c:v>43144.0</c:v>
              </c:pt>
              <c:pt idx="388">
                <c:v>43145.0</c:v>
              </c:pt>
              <c:pt idx="389">
                <c:v>43146.0</c:v>
              </c:pt>
              <c:pt idx="390">
                <c:v>43147.0</c:v>
              </c:pt>
              <c:pt idx="391">
                <c:v>43150.0</c:v>
              </c:pt>
              <c:pt idx="392">
                <c:v>43151.0</c:v>
              </c:pt>
              <c:pt idx="393">
                <c:v>43152.0</c:v>
              </c:pt>
              <c:pt idx="394">
                <c:v>43153.0</c:v>
              </c:pt>
              <c:pt idx="395">
                <c:v>43154.0</c:v>
              </c:pt>
              <c:pt idx="396">
                <c:v>43157.0</c:v>
              </c:pt>
              <c:pt idx="397">
                <c:v>43158.0</c:v>
              </c:pt>
              <c:pt idx="398">
                <c:v>43159.0</c:v>
              </c:pt>
              <c:pt idx="399">
                <c:v>43160.0</c:v>
              </c:pt>
              <c:pt idx="400">
                <c:v>43161.0</c:v>
              </c:pt>
              <c:pt idx="401">
                <c:v>43164.0</c:v>
              </c:pt>
              <c:pt idx="402">
                <c:v>43165.0</c:v>
              </c:pt>
              <c:pt idx="403">
                <c:v>43166.0</c:v>
              </c:pt>
              <c:pt idx="404">
                <c:v>43167.0</c:v>
              </c:pt>
              <c:pt idx="405">
                <c:v>43168.0</c:v>
              </c:pt>
              <c:pt idx="406">
                <c:v>43171.0</c:v>
              </c:pt>
              <c:pt idx="407">
                <c:v>43172.0</c:v>
              </c:pt>
              <c:pt idx="408">
                <c:v>43173.0</c:v>
              </c:pt>
              <c:pt idx="409">
                <c:v>43174.0</c:v>
              </c:pt>
              <c:pt idx="410">
                <c:v>43175.0</c:v>
              </c:pt>
              <c:pt idx="411">
                <c:v>43179.0</c:v>
              </c:pt>
              <c:pt idx="412">
                <c:v>43180.0</c:v>
              </c:pt>
              <c:pt idx="413">
                <c:v>43181.0</c:v>
              </c:pt>
              <c:pt idx="414">
                <c:v>43182.0</c:v>
              </c:pt>
              <c:pt idx="415">
                <c:v>43185.0</c:v>
              </c:pt>
              <c:pt idx="416">
                <c:v>43186.0</c:v>
              </c:pt>
              <c:pt idx="417">
                <c:v>43187.0</c:v>
              </c:pt>
              <c:pt idx="418">
                <c:v>43192.0</c:v>
              </c:pt>
              <c:pt idx="419">
                <c:v>43193.0</c:v>
              </c:pt>
              <c:pt idx="420">
                <c:v>43194.0</c:v>
              </c:pt>
              <c:pt idx="421">
                <c:v>43195.0</c:v>
              </c:pt>
              <c:pt idx="422">
                <c:v>43196.0</c:v>
              </c:pt>
              <c:pt idx="423">
                <c:v>43199.0</c:v>
              </c:pt>
              <c:pt idx="424">
                <c:v>43200.0</c:v>
              </c:pt>
              <c:pt idx="425">
                <c:v>43201.0</c:v>
              </c:pt>
              <c:pt idx="426">
                <c:v>43202.0</c:v>
              </c:pt>
              <c:pt idx="427">
                <c:v>43203.0</c:v>
              </c:pt>
              <c:pt idx="428">
                <c:v>43206.0</c:v>
              </c:pt>
              <c:pt idx="429">
                <c:v>43207.0</c:v>
              </c:pt>
              <c:pt idx="430">
                <c:v>43208.0</c:v>
              </c:pt>
              <c:pt idx="431">
                <c:v>43209.0</c:v>
              </c:pt>
              <c:pt idx="432">
                <c:v>43210.0</c:v>
              </c:pt>
              <c:pt idx="433">
                <c:v>43213.0</c:v>
              </c:pt>
              <c:pt idx="434">
                <c:v>43214.0</c:v>
              </c:pt>
              <c:pt idx="435">
                <c:v>43215.0</c:v>
              </c:pt>
              <c:pt idx="436">
                <c:v>43216.0</c:v>
              </c:pt>
              <c:pt idx="437">
                <c:v>43217.0</c:v>
              </c:pt>
              <c:pt idx="438">
                <c:v>43220.0</c:v>
              </c:pt>
              <c:pt idx="439">
                <c:v>43222.0</c:v>
              </c:pt>
              <c:pt idx="440">
                <c:v>43223.0</c:v>
              </c:pt>
              <c:pt idx="441">
                <c:v>43224.0</c:v>
              </c:pt>
              <c:pt idx="442">
                <c:v>43227.0</c:v>
              </c:pt>
              <c:pt idx="443">
                <c:v>43228.0</c:v>
              </c:pt>
              <c:pt idx="444">
                <c:v>43229.0</c:v>
              </c:pt>
              <c:pt idx="445">
                <c:v>43230.0</c:v>
              </c:pt>
              <c:pt idx="446">
                <c:v>43231.0</c:v>
              </c:pt>
              <c:pt idx="447">
                <c:v>43235.0</c:v>
              </c:pt>
              <c:pt idx="448">
                <c:v>43236.0</c:v>
              </c:pt>
              <c:pt idx="449">
                <c:v>43237.0</c:v>
              </c:pt>
              <c:pt idx="450">
                <c:v>43238.0</c:v>
              </c:pt>
              <c:pt idx="451">
                <c:v>43241.0</c:v>
              </c:pt>
              <c:pt idx="452">
                <c:v>43242.0</c:v>
              </c:pt>
              <c:pt idx="453">
                <c:v>43243.0</c:v>
              </c:pt>
              <c:pt idx="454">
                <c:v>43244.0</c:v>
              </c:pt>
              <c:pt idx="455">
                <c:v>43245.0</c:v>
              </c:pt>
              <c:pt idx="456">
                <c:v>43248.0</c:v>
              </c:pt>
              <c:pt idx="457">
                <c:v>43249.0</c:v>
              </c:pt>
              <c:pt idx="458">
                <c:v>43250.0</c:v>
              </c:pt>
              <c:pt idx="459">
                <c:v>43251.0</c:v>
              </c:pt>
              <c:pt idx="460">
                <c:v>43252.0</c:v>
              </c:pt>
              <c:pt idx="461">
                <c:v>43256.0</c:v>
              </c:pt>
              <c:pt idx="462">
                <c:v>43257.0</c:v>
              </c:pt>
              <c:pt idx="463">
                <c:v>43258.0</c:v>
              </c:pt>
              <c:pt idx="464">
                <c:v>43259.0</c:v>
              </c:pt>
              <c:pt idx="465">
                <c:v>43263.0</c:v>
              </c:pt>
              <c:pt idx="466">
                <c:v>43264.0</c:v>
              </c:pt>
              <c:pt idx="467">
                <c:v>43265.0</c:v>
              </c:pt>
              <c:pt idx="468">
                <c:v>43266.0</c:v>
              </c:pt>
              <c:pt idx="469">
                <c:v>43269.0</c:v>
              </c:pt>
              <c:pt idx="470">
                <c:v>43270.0</c:v>
              </c:pt>
              <c:pt idx="471">
                <c:v>43271.0</c:v>
              </c:pt>
              <c:pt idx="472">
                <c:v>43272.0</c:v>
              </c:pt>
              <c:pt idx="473">
                <c:v>43273.0</c:v>
              </c:pt>
              <c:pt idx="474">
                <c:v>43276.0</c:v>
              </c:pt>
              <c:pt idx="475">
                <c:v>43277.0</c:v>
              </c:pt>
              <c:pt idx="476">
                <c:v>43278.0</c:v>
              </c:pt>
              <c:pt idx="477">
                <c:v>43279.0</c:v>
              </c:pt>
              <c:pt idx="478">
                <c:v>43280.0</c:v>
              </c:pt>
              <c:pt idx="479">
                <c:v>43284.0</c:v>
              </c:pt>
              <c:pt idx="480">
                <c:v>43285.0</c:v>
              </c:pt>
              <c:pt idx="481">
                <c:v>43286.0</c:v>
              </c:pt>
              <c:pt idx="482">
                <c:v>43287.0</c:v>
              </c:pt>
              <c:pt idx="483">
                <c:v>43290.0</c:v>
              </c:pt>
              <c:pt idx="484">
                <c:v>43291.0</c:v>
              </c:pt>
              <c:pt idx="485">
                <c:v>43292.0</c:v>
              </c:pt>
              <c:pt idx="486">
                <c:v>43293.0</c:v>
              </c:pt>
              <c:pt idx="487">
                <c:v>43294.0</c:v>
              </c:pt>
              <c:pt idx="488">
                <c:v>43297.0</c:v>
              </c:pt>
              <c:pt idx="489">
                <c:v>43298.0</c:v>
              </c:pt>
              <c:pt idx="490">
                <c:v>43299.0</c:v>
              </c:pt>
              <c:pt idx="491">
                <c:v>43300.0</c:v>
              </c:pt>
              <c:pt idx="492">
                <c:v>43304.0</c:v>
              </c:pt>
              <c:pt idx="493">
                <c:v>43305.0</c:v>
              </c:pt>
              <c:pt idx="494">
                <c:v>43306.0</c:v>
              </c:pt>
              <c:pt idx="495">
                <c:v>43307.0</c:v>
              </c:pt>
              <c:pt idx="496">
                <c:v>43308.0</c:v>
              </c:pt>
              <c:pt idx="497">
                <c:v>43311.0</c:v>
              </c:pt>
              <c:pt idx="498">
                <c:v>43312.0</c:v>
              </c:pt>
              <c:pt idx="499">
                <c:v>43313.0</c:v>
              </c:pt>
              <c:pt idx="500">
                <c:v>43314.0</c:v>
              </c:pt>
              <c:pt idx="501">
                <c:v>43315.0</c:v>
              </c:pt>
              <c:pt idx="502">
                <c:v>43318.0</c:v>
              </c:pt>
              <c:pt idx="503">
                <c:v>43320.0</c:v>
              </c:pt>
              <c:pt idx="504">
                <c:v>43321.0</c:v>
              </c:pt>
              <c:pt idx="505">
                <c:v>43322.0</c:v>
              </c:pt>
              <c:pt idx="506">
                <c:v>43325.0</c:v>
              </c:pt>
              <c:pt idx="507">
                <c:v>43326.0</c:v>
              </c:pt>
              <c:pt idx="508">
                <c:v>43327.0</c:v>
              </c:pt>
              <c:pt idx="509">
                <c:v>43328.0</c:v>
              </c:pt>
              <c:pt idx="510">
                <c:v>43329.0</c:v>
              </c:pt>
              <c:pt idx="511">
                <c:v>43333.0</c:v>
              </c:pt>
              <c:pt idx="512">
                <c:v>43334.0</c:v>
              </c:pt>
              <c:pt idx="513">
                <c:v>43335.0</c:v>
              </c:pt>
              <c:pt idx="514">
                <c:v>43336.0</c:v>
              </c:pt>
              <c:pt idx="515">
                <c:v>43339.0</c:v>
              </c:pt>
              <c:pt idx="516">
                <c:v>43340.0</c:v>
              </c:pt>
              <c:pt idx="517">
                <c:v>43341.0</c:v>
              </c:pt>
              <c:pt idx="518">
                <c:v>43342.0</c:v>
              </c:pt>
              <c:pt idx="519">
                <c:v>43343.0</c:v>
              </c:pt>
              <c:pt idx="520">
                <c:v>43346.0</c:v>
              </c:pt>
              <c:pt idx="521">
                <c:v>43347.0</c:v>
              </c:pt>
              <c:pt idx="522">
                <c:v>43348.0</c:v>
              </c:pt>
              <c:pt idx="523">
                <c:v>43349.0</c:v>
              </c:pt>
              <c:pt idx="524">
                <c:v>43350.0</c:v>
              </c:pt>
              <c:pt idx="525">
                <c:v>43353.0</c:v>
              </c:pt>
              <c:pt idx="526">
                <c:v>43354.0</c:v>
              </c:pt>
              <c:pt idx="527">
                <c:v>43355.0</c:v>
              </c:pt>
              <c:pt idx="528">
                <c:v>43356.0</c:v>
              </c:pt>
              <c:pt idx="529">
                <c:v>43357.0</c:v>
              </c:pt>
              <c:pt idx="530">
                <c:v>43360.0</c:v>
              </c:pt>
              <c:pt idx="531">
                <c:v>43361.0</c:v>
              </c:pt>
              <c:pt idx="532">
                <c:v>43362.0</c:v>
              </c:pt>
              <c:pt idx="533">
                <c:v>43363.0</c:v>
              </c:pt>
              <c:pt idx="534">
                <c:v>43364.0</c:v>
              </c:pt>
              <c:pt idx="535">
                <c:v>43367.0</c:v>
              </c:pt>
              <c:pt idx="536">
                <c:v>43368.0</c:v>
              </c:pt>
              <c:pt idx="537">
                <c:v>43369.0</c:v>
              </c:pt>
              <c:pt idx="538">
                <c:v>43370.0</c:v>
              </c:pt>
              <c:pt idx="539">
                <c:v>43371.0</c:v>
              </c:pt>
              <c:pt idx="540">
                <c:v>43374.0</c:v>
              </c:pt>
              <c:pt idx="541">
                <c:v>43375.0</c:v>
              </c:pt>
              <c:pt idx="542">
                <c:v>43376.0</c:v>
              </c:pt>
              <c:pt idx="543">
                <c:v>43377.0</c:v>
              </c:pt>
              <c:pt idx="544">
                <c:v>43378.0</c:v>
              </c:pt>
              <c:pt idx="545">
                <c:v>43381.0</c:v>
              </c:pt>
              <c:pt idx="546">
                <c:v>43382.0</c:v>
              </c:pt>
              <c:pt idx="547">
                <c:v>43383.0</c:v>
              </c:pt>
              <c:pt idx="548">
                <c:v>43384.0</c:v>
              </c:pt>
              <c:pt idx="549">
                <c:v>43385.0</c:v>
              </c:pt>
              <c:pt idx="550">
                <c:v>43389.0</c:v>
              </c:pt>
              <c:pt idx="551">
                <c:v>43390.0</c:v>
              </c:pt>
              <c:pt idx="552">
                <c:v>43391.0</c:v>
              </c:pt>
              <c:pt idx="553">
                <c:v>43392.0</c:v>
              </c:pt>
              <c:pt idx="554">
                <c:v>43395.0</c:v>
              </c:pt>
              <c:pt idx="555">
                <c:v>43396.0</c:v>
              </c:pt>
              <c:pt idx="556">
                <c:v>43397.0</c:v>
              </c:pt>
              <c:pt idx="557">
                <c:v>43398.0</c:v>
              </c:pt>
              <c:pt idx="558">
                <c:v>43399.0</c:v>
              </c:pt>
              <c:pt idx="559">
                <c:v>43402.0</c:v>
              </c:pt>
              <c:pt idx="560">
                <c:v>43403.0</c:v>
              </c:pt>
              <c:pt idx="561">
                <c:v>43404.0</c:v>
              </c:pt>
              <c:pt idx="562">
                <c:v>43405.0</c:v>
              </c:pt>
              <c:pt idx="563">
                <c:v>43406.0</c:v>
              </c:pt>
              <c:pt idx="564">
                <c:v>43410.0</c:v>
              </c:pt>
              <c:pt idx="565">
                <c:v>43411.0</c:v>
              </c:pt>
              <c:pt idx="566">
                <c:v>43412.0</c:v>
              </c:pt>
              <c:pt idx="567">
                <c:v>43413.0</c:v>
              </c:pt>
              <c:pt idx="568">
                <c:v>43417.0</c:v>
              </c:pt>
              <c:pt idx="569">
                <c:v>43418.0</c:v>
              </c:pt>
              <c:pt idx="570">
                <c:v>43419.0</c:v>
              </c:pt>
              <c:pt idx="571">
                <c:v>43420.0</c:v>
              </c:pt>
              <c:pt idx="572">
                <c:v>43423.0</c:v>
              </c:pt>
              <c:pt idx="573">
                <c:v>43424.0</c:v>
              </c:pt>
              <c:pt idx="574">
                <c:v>43425.0</c:v>
              </c:pt>
              <c:pt idx="575">
                <c:v>43426.0</c:v>
              </c:pt>
              <c:pt idx="576">
                <c:v>43427.0</c:v>
              </c:pt>
              <c:pt idx="577">
                <c:v>43430.0</c:v>
              </c:pt>
              <c:pt idx="578">
                <c:v>43431.0</c:v>
              </c:pt>
              <c:pt idx="579">
                <c:v>43432.0</c:v>
              </c:pt>
              <c:pt idx="580">
                <c:v>43433.0</c:v>
              </c:pt>
              <c:pt idx="581">
                <c:v>43434.0</c:v>
              </c:pt>
              <c:pt idx="582">
                <c:v>43437.0</c:v>
              </c:pt>
              <c:pt idx="583">
                <c:v>43438.0</c:v>
              </c:pt>
              <c:pt idx="584">
                <c:v>43439.0</c:v>
              </c:pt>
              <c:pt idx="585">
                <c:v>43440.0</c:v>
              </c:pt>
              <c:pt idx="586">
                <c:v>43441.0</c:v>
              </c:pt>
              <c:pt idx="587">
                <c:v>43444.0</c:v>
              </c:pt>
              <c:pt idx="588">
                <c:v>43445.0</c:v>
              </c:pt>
              <c:pt idx="589">
                <c:v>43446.0</c:v>
              </c:pt>
              <c:pt idx="590">
                <c:v>43447.0</c:v>
              </c:pt>
              <c:pt idx="591">
                <c:v>43448.0</c:v>
              </c:pt>
              <c:pt idx="592">
                <c:v>43451.0</c:v>
              </c:pt>
              <c:pt idx="593">
                <c:v>43452.0</c:v>
              </c:pt>
              <c:pt idx="594">
                <c:v>43453.0</c:v>
              </c:pt>
              <c:pt idx="595">
                <c:v>43454.0</c:v>
              </c:pt>
              <c:pt idx="596">
                <c:v>43455.0</c:v>
              </c:pt>
              <c:pt idx="597">
                <c:v>43458.0</c:v>
              </c:pt>
              <c:pt idx="598">
                <c:v>43460.0</c:v>
              </c:pt>
              <c:pt idx="599">
                <c:v>43461.0</c:v>
              </c:pt>
              <c:pt idx="600">
                <c:v>43462.0</c:v>
              </c:pt>
              <c:pt idx="601">
                <c:v>43467.0</c:v>
              </c:pt>
              <c:pt idx="602">
                <c:v>43468.0</c:v>
              </c:pt>
              <c:pt idx="603">
                <c:v>43469.0</c:v>
              </c:pt>
              <c:pt idx="604">
                <c:v>43473.0</c:v>
              </c:pt>
              <c:pt idx="605">
                <c:v>43474.0</c:v>
              </c:pt>
              <c:pt idx="606">
                <c:v>43475.0</c:v>
              </c:pt>
              <c:pt idx="607">
                <c:v>43476.0</c:v>
              </c:pt>
              <c:pt idx="608">
                <c:v>43479.0</c:v>
              </c:pt>
              <c:pt idx="609">
                <c:v>43480.0</c:v>
              </c:pt>
              <c:pt idx="610">
                <c:v>43481.0</c:v>
              </c:pt>
              <c:pt idx="611">
                <c:v>43482.0</c:v>
              </c:pt>
              <c:pt idx="612">
                <c:v>43483.0</c:v>
              </c:pt>
              <c:pt idx="613">
                <c:v>43486.0</c:v>
              </c:pt>
              <c:pt idx="614">
                <c:v>43487.0</c:v>
              </c:pt>
              <c:pt idx="615">
                <c:v>43488.0</c:v>
              </c:pt>
              <c:pt idx="616">
                <c:v>43489.0</c:v>
              </c:pt>
              <c:pt idx="617">
                <c:v>43490.0</c:v>
              </c:pt>
              <c:pt idx="618">
                <c:v>43493.0</c:v>
              </c:pt>
              <c:pt idx="619">
                <c:v>43494.0</c:v>
              </c:pt>
              <c:pt idx="620">
                <c:v>43495.0</c:v>
              </c:pt>
              <c:pt idx="621">
                <c:v>43496.0</c:v>
              </c:pt>
              <c:pt idx="622">
                <c:v>43497.0</c:v>
              </c:pt>
              <c:pt idx="623">
                <c:v>43500.0</c:v>
              </c:pt>
              <c:pt idx="624">
                <c:v>43501.0</c:v>
              </c:pt>
              <c:pt idx="625">
                <c:v>43502.0</c:v>
              </c:pt>
              <c:pt idx="626">
                <c:v>43503.0</c:v>
              </c:pt>
              <c:pt idx="627">
                <c:v>43504.0</c:v>
              </c:pt>
              <c:pt idx="628">
                <c:v>43507.0</c:v>
              </c:pt>
              <c:pt idx="629">
                <c:v>43508.0</c:v>
              </c:pt>
              <c:pt idx="630">
                <c:v>43509.0</c:v>
              </c:pt>
              <c:pt idx="631">
                <c:v>43510.0</c:v>
              </c:pt>
              <c:pt idx="632">
                <c:v>43511.0</c:v>
              </c:pt>
              <c:pt idx="633">
                <c:v>43514.0</c:v>
              </c:pt>
              <c:pt idx="634">
                <c:v>43515.0</c:v>
              </c:pt>
              <c:pt idx="635">
                <c:v>43516.0</c:v>
              </c:pt>
              <c:pt idx="636">
                <c:v>43517.0</c:v>
              </c:pt>
              <c:pt idx="637">
                <c:v>43518.0</c:v>
              </c:pt>
              <c:pt idx="638">
                <c:v>43521.0</c:v>
              </c:pt>
              <c:pt idx="639">
                <c:v>43522.0</c:v>
              </c:pt>
              <c:pt idx="640">
                <c:v>43523.0</c:v>
              </c:pt>
              <c:pt idx="641">
                <c:v>43524.0</c:v>
              </c:pt>
              <c:pt idx="642">
                <c:v>43525.0</c:v>
              </c:pt>
              <c:pt idx="643">
                <c:v>43528.0</c:v>
              </c:pt>
              <c:pt idx="644">
                <c:v>43529.0</c:v>
              </c:pt>
              <c:pt idx="645">
                <c:v>43530.0</c:v>
              </c:pt>
              <c:pt idx="646">
                <c:v>43531.0</c:v>
              </c:pt>
              <c:pt idx="647">
                <c:v>43532.0</c:v>
              </c:pt>
              <c:pt idx="648">
                <c:v>43535.0</c:v>
              </c:pt>
              <c:pt idx="649">
                <c:v>43536.0</c:v>
              </c:pt>
              <c:pt idx="650">
                <c:v>43537.0</c:v>
              </c:pt>
              <c:pt idx="651">
                <c:v>43538.0</c:v>
              </c:pt>
              <c:pt idx="652">
                <c:v>43539.0</c:v>
              </c:pt>
              <c:pt idx="653">
                <c:v>43542.0</c:v>
              </c:pt>
              <c:pt idx="654">
                <c:v>43543.0</c:v>
              </c:pt>
              <c:pt idx="655">
                <c:v>43544.0</c:v>
              </c:pt>
              <c:pt idx="656">
                <c:v>43545.0</c:v>
              </c:pt>
              <c:pt idx="657">
                <c:v>43546.0</c:v>
              </c:pt>
              <c:pt idx="658">
                <c:v>43550.0</c:v>
              </c:pt>
              <c:pt idx="659">
                <c:v>43551.0</c:v>
              </c:pt>
              <c:pt idx="660">
                <c:v>43552.0</c:v>
              </c:pt>
              <c:pt idx="661">
                <c:v>43553.0</c:v>
              </c:pt>
              <c:pt idx="662">
                <c:v>43556.0</c:v>
              </c:pt>
              <c:pt idx="663">
                <c:v>43557.0</c:v>
              </c:pt>
              <c:pt idx="664">
                <c:v>43558.0</c:v>
              </c:pt>
              <c:pt idx="665">
                <c:v>43559.0</c:v>
              </c:pt>
              <c:pt idx="666">
                <c:v>43560.0</c:v>
              </c:pt>
              <c:pt idx="667">
                <c:v>43563.0</c:v>
              </c:pt>
              <c:pt idx="668">
                <c:v>43564.0</c:v>
              </c:pt>
              <c:pt idx="669">
                <c:v>43565.0</c:v>
              </c:pt>
              <c:pt idx="670">
                <c:v>43566.0</c:v>
              </c:pt>
              <c:pt idx="671">
                <c:v>43567.0</c:v>
              </c:pt>
              <c:pt idx="672">
                <c:v>43570.0</c:v>
              </c:pt>
              <c:pt idx="673">
                <c:v>43571.0</c:v>
              </c:pt>
              <c:pt idx="674">
                <c:v>43572.0</c:v>
              </c:pt>
              <c:pt idx="675">
                <c:v>43577.0</c:v>
              </c:pt>
              <c:pt idx="676">
                <c:v>43578.0</c:v>
              </c:pt>
              <c:pt idx="677">
                <c:v>43579.0</c:v>
              </c:pt>
              <c:pt idx="678">
                <c:v>43580.0</c:v>
              </c:pt>
              <c:pt idx="679">
                <c:v>43581.0</c:v>
              </c:pt>
              <c:pt idx="680">
                <c:v>43584.0</c:v>
              </c:pt>
              <c:pt idx="681">
                <c:v>43585.0</c:v>
              </c:pt>
              <c:pt idx="682">
                <c:v>43587.0</c:v>
              </c:pt>
              <c:pt idx="683">
                <c:v>43588.0</c:v>
              </c:pt>
              <c:pt idx="684">
                <c:v>43591.0</c:v>
              </c:pt>
              <c:pt idx="685">
                <c:v>43592.0</c:v>
              </c:pt>
              <c:pt idx="686">
                <c:v>43593.0</c:v>
              </c:pt>
              <c:pt idx="687">
                <c:v>43594.0</c:v>
              </c:pt>
              <c:pt idx="688">
                <c:v>43595.0</c:v>
              </c:pt>
              <c:pt idx="689">
                <c:v>43598.0</c:v>
              </c:pt>
              <c:pt idx="690">
                <c:v>43599.0</c:v>
              </c:pt>
              <c:pt idx="691">
                <c:v>43600.0</c:v>
              </c:pt>
              <c:pt idx="692">
                <c:v>43601.0</c:v>
              </c:pt>
              <c:pt idx="693">
                <c:v>43602.0</c:v>
              </c:pt>
              <c:pt idx="694">
                <c:v>43605.0</c:v>
              </c:pt>
              <c:pt idx="695">
                <c:v>43606.0</c:v>
              </c:pt>
              <c:pt idx="696">
                <c:v>43607.0</c:v>
              </c:pt>
              <c:pt idx="697">
                <c:v>43608.0</c:v>
              </c:pt>
              <c:pt idx="698">
                <c:v>43609.0</c:v>
              </c:pt>
              <c:pt idx="699">
                <c:v>43612.0</c:v>
              </c:pt>
              <c:pt idx="700">
                <c:v>43613.0</c:v>
              </c:pt>
              <c:pt idx="701">
                <c:v>43614.0</c:v>
              </c:pt>
              <c:pt idx="702">
                <c:v>43615.0</c:v>
              </c:pt>
              <c:pt idx="703">
                <c:v>43616.0</c:v>
              </c:pt>
              <c:pt idx="704">
                <c:v>43620.0</c:v>
              </c:pt>
              <c:pt idx="705">
                <c:v>43621.0</c:v>
              </c:pt>
              <c:pt idx="706">
                <c:v>43622.0</c:v>
              </c:pt>
              <c:pt idx="707">
                <c:v>43623.0</c:v>
              </c:pt>
              <c:pt idx="708">
                <c:v>43626.0</c:v>
              </c:pt>
              <c:pt idx="709">
                <c:v>43627.0</c:v>
              </c:pt>
              <c:pt idx="710">
                <c:v>43628.0</c:v>
              </c:pt>
              <c:pt idx="711">
                <c:v>43629.0</c:v>
              </c:pt>
              <c:pt idx="712">
                <c:v>43630.0</c:v>
              </c:pt>
              <c:pt idx="713">
                <c:v>43633.0</c:v>
              </c:pt>
              <c:pt idx="714">
                <c:v>43634.0</c:v>
              </c:pt>
              <c:pt idx="715">
                <c:v>43635.0</c:v>
              </c:pt>
              <c:pt idx="716">
                <c:v>43636.0</c:v>
              </c:pt>
              <c:pt idx="717">
                <c:v>43637.0</c:v>
              </c:pt>
              <c:pt idx="718">
                <c:v>43641.0</c:v>
              </c:pt>
              <c:pt idx="719">
                <c:v>43642.0</c:v>
              </c:pt>
              <c:pt idx="720">
                <c:v>43643.0</c:v>
              </c:pt>
              <c:pt idx="721">
                <c:v>43644.0</c:v>
              </c:pt>
              <c:pt idx="722">
                <c:v>43648.0</c:v>
              </c:pt>
              <c:pt idx="723">
                <c:v>43649.0</c:v>
              </c:pt>
              <c:pt idx="724">
                <c:v>43650.0</c:v>
              </c:pt>
              <c:pt idx="725">
                <c:v>43651.0</c:v>
              </c:pt>
              <c:pt idx="726">
                <c:v>43654.0</c:v>
              </c:pt>
              <c:pt idx="727">
                <c:v>43655.0</c:v>
              </c:pt>
              <c:pt idx="728">
                <c:v>43656.0</c:v>
              </c:pt>
              <c:pt idx="729">
                <c:v>43657.0</c:v>
              </c:pt>
              <c:pt idx="730">
                <c:v>43658.0</c:v>
              </c:pt>
              <c:pt idx="731">
                <c:v>43661.0</c:v>
              </c:pt>
              <c:pt idx="732">
                <c:v>43662.0</c:v>
              </c:pt>
              <c:pt idx="733">
                <c:v>43663.0</c:v>
              </c:pt>
              <c:pt idx="734">
                <c:v>43664.0</c:v>
              </c:pt>
              <c:pt idx="735">
                <c:v>43665.0</c:v>
              </c:pt>
              <c:pt idx="736">
                <c:v>43668.0</c:v>
              </c:pt>
              <c:pt idx="737">
                <c:v>43669.0</c:v>
              </c:pt>
              <c:pt idx="738">
                <c:v>43670.0</c:v>
              </c:pt>
              <c:pt idx="739">
                <c:v>43671.0</c:v>
              </c:pt>
              <c:pt idx="740">
                <c:v>43672.0</c:v>
              </c:pt>
              <c:pt idx="741">
                <c:v>43675.0</c:v>
              </c:pt>
              <c:pt idx="742">
                <c:v>43676.0</c:v>
              </c:pt>
              <c:pt idx="743">
                <c:v>43677.0</c:v>
              </c:pt>
              <c:pt idx="744">
                <c:v>43678.0</c:v>
              </c:pt>
              <c:pt idx="745">
                <c:v>43679.0</c:v>
              </c:pt>
              <c:pt idx="746">
                <c:v>43682.0</c:v>
              </c:pt>
              <c:pt idx="747">
                <c:v>43683.0</c:v>
              </c:pt>
              <c:pt idx="748">
                <c:v>43685.0</c:v>
              </c:pt>
              <c:pt idx="749">
                <c:v>43686.0</c:v>
              </c:pt>
              <c:pt idx="750">
                <c:v>43689.0</c:v>
              </c:pt>
              <c:pt idx="751">
                <c:v>43690.0</c:v>
              </c:pt>
              <c:pt idx="752">
                <c:v>43691.0</c:v>
              </c:pt>
              <c:pt idx="753">
                <c:v>43692.0</c:v>
              </c:pt>
              <c:pt idx="754">
                <c:v>43693.0</c:v>
              </c:pt>
              <c:pt idx="755">
                <c:v>43697.0</c:v>
              </c:pt>
              <c:pt idx="756">
                <c:v>43698.0</c:v>
              </c:pt>
              <c:pt idx="757">
                <c:v>43699.0</c:v>
              </c:pt>
              <c:pt idx="758">
                <c:v>43700.0</c:v>
              </c:pt>
              <c:pt idx="759">
                <c:v>43703.0</c:v>
              </c:pt>
              <c:pt idx="760">
                <c:v>43704.0</c:v>
              </c:pt>
              <c:pt idx="761">
                <c:v>43705.0</c:v>
              </c:pt>
              <c:pt idx="762">
                <c:v>43706.0</c:v>
              </c:pt>
              <c:pt idx="763">
                <c:v>43707.0</c:v>
              </c:pt>
              <c:pt idx="764">
                <c:v>43710.0</c:v>
              </c:pt>
              <c:pt idx="765">
                <c:v>43711.0</c:v>
              </c:pt>
              <c:pt idx="766">
                <c:v>43712.0</c:v>
              </c:pt>
              <c:pt idx="767">
                <c:v>43713.0</c:v>
              </c:pt>
              <c:pt idx="768">
                <c:v>43714.0</c:v>
              </c:pt>
              <c:pt idx="769">
                <c:v>43717.0</c:v>
              </c:pt>
              <c:pt idx="770">
                <c:v>43718.0</c:v>
              </c:pt>
              <c:pt idx="771">
                <c:v>43719.0</c:v>
              </c:pt>
              <c:pt idx="772">
                <c:v>43720.0</c:v>
              </c:pt>
              <c:pt idx="773">
                <c:v>43721.0</c:v>
              </c:pt>
              <c:pt idx="774">
                <c:v>43724.0</c:v>
              </c:pt>
              <c:pt idx="775">
                <c:v>43725.0</c:v>
              </c:pt>
              <c:pt idx="776">
                <c:v>43726.0</c:v>
              </c:pt>
              <c:pt idx="777">
                <c:v>43727.0</c:v>
              </c:pt>
              <c:pt idx="778">
                <c:v>43728.0</c:v>
              </c:pt>
              <c:pt idx="779">
                <c:v>43731.0</c:v>
              </c:pt>
              <c:pt idx="780">
                <c:v>43732.0</c:v>
              </c:pt>
            </c:numLit>
          </c:cat>
          <c:val>
            <c:numLit>
              <c:formatCode>#,##0.00</c:formatCode>
              <c:ptCount val="781"/>
              <c:pt idx="0">
                <c:v>-1.039999999999985</c:v>
              </c:pt>
              <c:pt idx="1">
                <c:v>-1.319999999999988</c:v>
              </c:pt>
              <c:pt idx="2">
                <c:v>-1.659999999999994</c:v>
              </c:pt>
              <c:pt idx="3">
                <c:v>-2.140000000000031</c:v>
              </c:pt>
              <c:pt idx="4">
                <c:v>-2.76000000000004</c:v>
              </c:pt>
              <c:pt idx="5">
                <c:v>-3.420000000000035</c:v>
              </c:pt>
              <c:pt idx="6">
                <c:v>-3.980000000000011</c:v>
              </c:pt>
              <c:pt idx="7">
                <c:v>-4.499999999999976</c:v>
              </c:pt>
              <c:pt idx="8">
                <c:v>-5.019999999999941</c:v>
              </c:pt>
              <c:pt idx="9">
                <c:v>-5.159999999999942</c:v>
              </c:pt>
              <c:pt idx="10">
                <c:v>-5.119999999999931</c:v>
              </c:pt>
              <c:pt idx="11">
                <c:v>-5.199999999999927</c:v>
              </c:pt>
              <c:pt idx="12">
                <c:v>-5.359999999999919</c:v>
              </c:pt>
              <c:pt idx="13">
                <c:v>-5.639999999999923</c:v>
              </c:pt>
              <c:pt idx="14">
                <c:v>-4.919999999999927</c:v>
              </c:pt>
              <c:pt idx="15">
                <c:v>-4.459999999999967</c:v>
              </c:pt>
              <c:pt idx="16">
                <c:v>-3.499999999999947</c:v>
              </c:pt>
              <c:pt idx="17">
                <c:v>-2.359999999999974</c:v>
              </c:pt>
              <c:pt idx="18">
                <c:v>-0.819999999999987</c:v>
              </c:pt>
              <c:pt idx="19">
                <c:v>-0.299999999999967</c:v>
              </c:pt>
              <c:pt idx="20">
                <c:v>0.500000000000056</c:v>
              </c:pt>
              <c:pt idx="21">
                <c:v>0.980000000000036</c:v>
              </c:pt>
              <c:pt idx="22">
                <c:v>1.340000000000064</c:v>
              </c:pt>
              <c:pt idx="23">
                <c:v>1.580000000000081</c:v>
              </c:pt>
              <c:pt idx="24">
                <c:v>2.020000000000077</c:v>
              </c:pt>
              <c:pt idx="25">
                <c:v>2.340000000000064</c:v>
              </c:pt>
              <c:pt idx="26">
                <c:v>2.600000000000047</c:v>
              </c:pt>
              <c:pt idx="27">
                <c:v>2.840000000000009</c:v>
              </c:pt>
              <c:pt idx="28">
                <c:v>3.159999999999996</c:v>
              </c:pt>
              <c:pt idx="29">
                <c:v>3.239999999999965</c:v>
              </c:pt>
              <c:pt idx="30">
                <c:v>3.359999999999974</c:v>
              </c:pt>
              <c:pt idx="31">
                <c:v>3.439999999999999</c:v>
              </c:pt>
              <c:pt idx="32">
                <c:v>3.319999999999986</c:v>
              </c:pt>
              <c:pt idx="33">
                <c:v>2.939999999999998</c:v>
              </c:pt>
              <c:pt idx="34">
                <c:v>2.159999999999995</c:v>
              </c:pt>
              <c:pt idx="35">
                <c:v>1.439999999999995</c:v>
              </c:pt>
              <c:pt idx="36">
                <c:v>0.699999999999979</c:v>
              </c:pt>
              <c:pt idx="37">
                <c:v>0.240000000000018</c:v>
              </c:pt>
              <c:pt idx="38">
                <c:v>0.099999999999989</c:v>
              </c:pt>
              <c:pt idx="39">
                <c:v>0.26000000000001</c:v>
              </c:pt>
              <c:pt idx="40">
                <c:v>0.26000000000001</c:v>
              </c:pt>
              <c:pt idx="41">
                <c:v>0.340000000000035</c:v>
              </c:pt>
              <c:pt idx="42">
                <c:v>0.480000000000008</c:v>
              </c:pt>
              <c:pt idx="43">
                <c:v>0.680000000000042</c:v>
              </c:pt>
              <c:pt idx="44">
                <c:v>0.680000000000042</c:v>
              </c:pt>
              <c:pt idx="45">
                <c:v>0.88000000000002</c:v>
              </c:pt>
              <c:pt idx="46">
                <c:v>0.920000000000004</c:v>
              </c:pt>
              <c:pt idx="47">
                <c:v>0.820000000000015</c:v>
              </c:pt>
              <c:pt idx="48">
                <c:v>0.579999999999997</c:v>
              </c:pt>
              <c:pt idx="49">
                <c:v>0.560000000000005</c:v>
              </c:pt>
              <c:pt idx="50">
                <c:v>0.54000000000004</c:v>
              </c:pt>
              <c:pt idx="51">
                <c:v>0.720000000000054</c:v>
              </c:pt>
              <c:pt idx="52">
                <c:v>0.760000000000038</c:v>
              </c:pt>
              <c:pt idx="53">
                <c:v>0.860000000000028</c:v>
              </c:pt>
              <c:pt idx="54">
                <c:v>0.860000000000028</c:v>
              </c:pt>
              <c:pt idx="55">
                <c:v>0.719999999999998</c:v>
              </c:pt>
              <c:pt idx="56">
                <c:v>0.5</c:v>
              </c:pt>
              <c:pt idx="57">
                <c:v>0.379999999999992</c:v>
              </c:pt>
              <c:pt idx="58">
                <c:v>0.159999999999994</c:v>
              </c:pt>
              <c:pt idx="59">
                <c:v>0.219999999999998</c:v>
              </c:pt>
              <c:pt idx="60">
                <c:v>0.379999999999992</c:v>
              </c:pt>
              <c:pt idx="61">
                <c:v>0.459999999999961</c:v>
              </c:pt>
              <c:pt idx="62">
                <c:v>0.459999999999961</c:v>
              </c:pt>
              <c:pt idx="63">
                <c:v>0.459999999999961</c:v>
              </c:pt>
              <c:pt idx="64">
                <c:v>0.219999999999942</c:v>
              </c:pt>
              <c:pt idx="65">
                <c:v>-0.06000000000006</c:v>
              </c:pt>
              <c:pt idx="66">
                <c:v>-0.180000000000069</c:v>
              </c:pt>
              <c:pt idx="67">
                <c:v>-0.200000000000033</c:v>
              </c:pt>
              <c:pt idx="68">
                <c:v>-0.100000000000044</c:v>
              </c:pt>
              <c:pt idx="69">
                <c:v>0.139999999999973</c:v>
              </c:pt>
              <c:pt idx="70">
                <c:v>0.460000000000016</c:v>
              </c:pt>
              <c:pt idx="71">
                <c:v>0.720000000000054</c:v>
              </c:pt>
              <c:pt idx="72">
                <c:v>0.880000000000047</c:v>
              </c:pt>
              <c:pt idx="73">
                <c:v>0.800000000000079</c:v>
              </c:pt>
              <c:pt idx="74">
                <c:v>0.580000000000081</c:v>
              </c:pt>
              <c:pt idx="75">
                <c:v>0.300000000000078</c:v>
              </c:pt>
              <c:pt idx="76">
                <c:v>-0.0199999999999645</c:v>
              </c:pt>
              <c:pt idx="77">
                <c:v>-0.139999999999973</c:v>
              </c:pt>
              <c:pt idx="78">
                <c:v>-0.159999999999994</c:v>
              </c:pt>
              <c:pt idx="79">
                <c:v>-0.140000000000029</c:v>
              </c:pt>
              <c:pt idx="80">
                <c:v>-0.160000000000049</c:v>
              </c:pt>
              <c:pt idx="81">
                <c:v>-0.260000000000038</c:v>
              </c:pt>
              <c:pt idx="82">
                <c:v>-0.280000000000058</c:v>
              </c:pt>
              <c:pt idx="83">
                <c:v>-0.300000000000078</c:v>
              </c:pt>
              <c:pt idx="84">
                <c:v>-0.320000000000042</c:v>
              </c:pt>
              <c:pt idx="85">
                <c:v>-0.340000000000035</c:v>
              </c:pt>
              <c:pt idx="86">
                <c:v>-0.200000000000006</c:v>
              </c:pt>
              <c:pt idx="87">
                <c:v>-0.259999999999982</c:v>
              </c:pt>
              <c:pt idx="88">
                <c:v>-0.339999999999952</c:v>
              </c:pt>
              <c:pt idx="89">
                <c:v>-0.399999999999956</c:v>
              </c:pt>
              <c:pt idx="90">
                <c:v>-0.319999999999959</c:v>
              </c:pt>
              <c:pt idx="91">
                <c:v>-0.379999999999964</c:v>
              </c:pt>
              <c:pt idx="92">
                <c:v>-0.319999999999987</c:v>
              </c:pt>
              <c:pt idx="93">
                <c:v>-0.200000000000006</c:v>
              </c:pt>
              <c:pt idx="94">
                <c:v>-0.160000000000021</c:v>
              </c:pt>
              <c:pt idx="95">
                <c:v>-0.140000000000029</c:v>
              </c:pt>
              <c:pt idx="96">
                <c:v>-0.06000000000006</c:v>
              </c:pt>
              <c:pt idx="97">
                <c:v>-0.04000000000004</c:v>
              </c:pt>
              <c:pt idx="98">
                <c:v>-0.0600000000000323</c:v>
              </c:pt>
              <c:pt idx="99">
                <c:v>-0.0600000000000323</c:v>
              </c:pt>
              <c:pt idx="100">
                <c:v>-0.100000000000044</c:v>
              </c:pt>
              <c:pt idx="101">
                <c:v>-0.0600000000000323</c:v>
              </c:pt>
              <c:pt idx="102">
                <c:v>-0.0800000000000523</c:v>
              </c:pt>
              <c:pt idx="103">
                <c:v>-0.100000000000072</c:v>
              </c:pt>
              <c:pt idx="104">
                <c:v>0.0199999999999367</c:v>
              </c:pt>
              <c:pt idx="105">
                <c:v>0.0999999999999612</c:v>
              </c:pt>
              <c:pt idx="106">
                <c:v>0.139999999999973</c:v>
              </c:pt>
              <c:pt idx="107">
                <c:v>0.200000000000006</c:v>
              </c:pt>
              <c:pt idx="108">
                <c:v>0.200000000000033</c:v>
              </c:pt>
              <c:pt idx="109">
                <c:v>0.140000000000029</c:v>
              </c:pt>
              <c:pt idx="110">
                <c:v>0.100000000000044</c:v>
              </c:pt>
              <c:pt idx="111">
                <c:v>0.04000000000004</c:v>
              </c:pt>
              <c:pt idx="112">
                <c:v>2.77555756156289E-14</c:v>
              </c:pt>
              <c:pt idx="113">
                <c:v>0.0600000000000323</c:v>
              </c:pt>
              <c:pt idx="114">
                <c:v>0.120000000000037</c:v>
              </c:pt>
              <c:pt idx="115">
                <c:v>0.160000000000021</c:v>
              </c:pt>
              <c:pt idx="116">
                <c:v>0.160000000000021</c:v>
              </c:pt>
              <c:pt idx="117">
                <c:v>0.120000000000037</c:v>
              </c:pt>
              <c:pt idx="118">
                <c:v>-0.0399999999999845</c:v>
              </c:pt>
              <c:pt idx="119">
                <c:v>-0.099999999999989</c:v>
              </c:pt>
              <c:pt idx="120">
                <c:v>-0.079999999999969</c:v>
              </c:pt>
              <c:pt idx="121">
                <c:v>0.04000000000004</c:v>
              </c:pt>
              <c:pt idx="122">
                <c:v>0.260000000000038</c:v>
              </c:pt>
              <c:pt idx="123">
                <c:v>0.540000000000068</c:v>
              </c:pt>
              <c:pt idx="124">
                <c:v>0.680000000000097</c:v>
              </c:pt>
              <c:pt idx="125">
                <c:v>0.600000000000073</c:v>
              </c:pt>
              <c:pt idx="126">
                <c:v>0.500000000000084</c:v>
              </c:pt>
              <c:pt idx="127">
                <c:v>0.32000000000007</c:v>
              </c:pt>
              <c:pt idx="128">
                <c:v>0.220000000000053</c:v>
              </c:pt>
              <c:pt idx="129">
                <c:v>0.140000000000029</c:v>
              </c:pt>
              <c:pt idx="130">
                <c:v>0.220000000000053</c:v>
              </c:pt>
              <c:pt idx="131">
                <c:v>0.30000000000005</c:v>
              </c:pt>
              <c:pt idx="132">
                <c:v>0.380000000000075</c:v>
              </c:pt>
              <c:pt idx="133">
                <c:v>0.400000000000095</c:v>
              </c:pt>
              <c:pt idx="134">
                <c:v>0.400000000000095</c:v>
              </c:pt>
              <c:pt idx="135">
                <c:v>0.32000000000007</c:v>
              </c:pt>
              <c:pt idx="136">
                <c:v>0.220000000000053</c:v>
              </c:pt>
              <c:pt idx="137">
                <c:v>0.160000000000049</c:v>
              </c:pt>
              <c:pt idx="138">
                <c:v>0.0800000000000245</c:v>
              </c:pt>
              <c:pt idx="139">
                <c:v>0.04000000000004</c:v>
              </c:pt>
              <c:pt idx="140">
                <c:v>0.04000000000004</c:v>
              </c:pt>
              <c:pt idx="141">
                <c:v>0.120000000000064</c:v>
              </c:pt>
              <c:pt idx="142">
                <c:v>0.180000000000069</c:v>
              </c:pt>
              <c:pt idx="143">
                <c:v>0.280000000000086</c:v>
              </c:pt>
              <c:pt idx="144">
                <c:v>0.34000000000009</c:v>
              </c:pt>
              <c:pt idx="145">
                <c:v>0.400000000000095</c:v>
              </c:pt>
              <c:pt idx="146">
                <c:v>0.400000000000095</c:v>
              </c:pt>
              <c:pt idx="147">
                <c:v>0.380000000000075</c:v>
              </c:pt>
              <c:pt idx="148">
                <c:v>0.340000000000062</c:v>
              </c:pt>
              <c:pt idx="149">
                <c:v>0.320000000000042</c:v>
              </c:pt>
              <c:pt idx="150">
                <c:v>0.28000000000003</c:v>
              </c:pt>
              <c:pt idx="151">
                <c:v>0.280000000000002</c:v>
              </c:pt>
              <c:pt idx="152">
                <c:v>0.280000000000002</c:v>
              </c:pt>
              <c:pt idx="153">
                <c:v>0.299999999999995</c:v>
              </c:pt>
              <c:pt idx="154">
                <c:v>0.259999999999982</c:v>
              </c:pt>
              <c:pt idx="155">
                <c:v>0.219999999999998</c:v>
              </c:pt>
              <c:pt idx="156">
                <c:v>0.0600000000000045</c:v>
              </c:pt>
              <c:pt idx="157">
                <c:v>-1.019999999999993</c:v>
              </c:pt>
              <c:pt idx="158">
                <c:v>-1.439999999999969</c:v>
              </c:pt>
              <c:pt idx="159">
                <c:v>-1.519999999999938</c:v>
              </c:pt>
              <c:pt idx="160">
                <c:v>-1.519999999999938</c:v>
              </c:pt>
              <c:pt idx="161">
                <c:v>-1.439999999999941</c:v>
              </c:pt>
              <c:pt idx="162">
                <c:v>-0.419999999999948</c:v>
              </c:pt>
              <c:pt idx="163">
                <c:v>-0.079999999999969</c:v>
              </c:pt>
              <c:pt idx="164">
                <c:v>2.77555756156289E-14</c:v>
              </c:pt>
              <c:pt idx="165">
                <c:v>0.0600000000000323</c:v>
              </c:pt>
              <c:pt idx="166">
                <c:v>0.140000000000029</c:v>
              </c:pt>
              <c:pt idx="167">
                <c:v>0.160000000000049</c:v>
              </c:pt>
              <c:pt idx="168">
                <c:v>0.160000000000049</c:v>
              </c:pt>
              <c:pt idx="169">
                <c:v>0.120000000000037</c:v>
              </c:pt>
              <c:pt idx="170">
                <c:v>0.04000000000004</c:v>
              </c:pt>
              <c:pt idx="171">
                <c:v>-0.059999999999949</c:v>
              </c:pt>
              <c:pt idx="172">
                <c:v>-0.0999999999999612</c:v>
              </c:pt>
              <c:pt idx="173">
                <c:v>-0.0999999999999612</c:v>
              </c:pt>
              <c:pt idx="174">
                <c:v>-0.0999999999999612</c:v>
              </c:pt>
              <c:pt idx="175">
                <c:v>-0.0199999999999922</c:v>
              </c:pt>
              <c:pt idx="176">
                <c:v>-2.77555756156289E-14</c:v>
              </c:pt>
              <c:pt idx="177">
                <c:v>0.0199999999999367</c:v>
              </c:pt>
              <c:pt idx="178">
                <c:v>-0.0200000000000478</c:v>
              </c:pt>
              <c:pt idx="179">
                <c:v>-8.32667268468872E-14</c:v>
              </c:pt>
              <c:pt idx="180">
                <c:v>-0.0400000000000955</c:v>
              </c:pt>
              <c:pt idx="181">
                <c:v>-8.32667268468872E-14</c:v>
              </c:pt>
              <c:pt idx="182">
                <c:v>0.0199999999999367</c:v>
              </c:pt>
              <c:pt idx="183">
                <c:v>0.0599999999998935</c:v>
              </c:pt>
              <c:pt idx="184">
                <c:v>-8.32667268468872E-14</c:v>
              </c:pt>
              <c:pt idx="185">
                <c:v>-0.08000000000008</c:v>
              </c:pt>
              <c:pt idx="186">
                <c:v>-0.240000000000073</c:v>
              </c:pt>
              <c:pt idx="187">
                <c:v>-0.360000000000082</c:v>
              </c:pt>
              <c:pt idx="188">
                <c:v>-0.480000000000064</c:v>
              </c:pt>
              <c:pt idx="189">
                <c:v>-0.540000000000068</c:v>
              </c:pt>
              <c:pt idx="190">
                <c:v>-0.600000000000045</c:v>
              </c:pt>
              <c:pt idx="191">
                <c:v>-0.640000000000057</c:v>
              </c:pt>
              <c:pt idx="192">
                <c:v>-0.800000000000051</c:v>
              </c:pt>
              <c:pt idx="193">
                <c:v>-0.960000000000044</c:v>
              </c:pt>
              <c:pt idx="194">
                <c:v>-1.240000000000046</c:v>
              </c:pt>
              <c:pt idx="195">
                <c:v>-1.500000000000057</c:v>
              </c:pt>
              <c:pt idx="196">
                <c:v>-1.740000000000047</c:v>
              </c:pt>
              <c:pt idx="197">
                <c:v>-2.100000000000047</c:v>
              </c:pt>
              <c:pt idx="198">
                <c:v>-1.880000000000048</c:v>
              </c:pt>
              <c:pt idx="199">
                <c:v>-1.52000000000005</c:v>
              </c:pt>
              <c:pt idx="200">
                <c:v>-1.14000000000003</c:v>
              </c:pt>
              <c:pt idx="201">
                <c:v>-0.720000000000026</c:v>
              </c:pt>
              <c:pt idx="202">
                <c:v>0.079999999999969</c:v>
              </c:pt>
              <c:pt idx="203">
                <c:v>0.419999999999976</c:v>
              </c:pt>
              <c:pt idx="204">
                <c:v>0.59999999999999</c:v>
              </c:pt>
              <c:pt idx="205">
                <c:v>0.659999999999966</c:v>
              </c:pt>
              <c:pt idx="206">
                <c:v>0.739999999999963</c:v>
              </c:pt>
              <c:pt idx="207">
                <c:v>0.699999999999978</c:v>
              </c:pt>
              <c:pt idx="208">
                <c:v>0.599999999999962</c:v>
              </c:pt>
              <c:pt idx="209">
                <c:v>0.599999999999962</c:v>
              </c:pt>
              <c:pt idx="210">
                <c:v>0.739999999999963</c:v>
              </c:pt>
              <c:pt idx="211">
                <c:v>0.83999999999998</c:v>
              </c:pt>
              <c:pt idx="212">
                <c:v>0.879999999999964</c:v>
              </c:pt>
              <c:pt idx="213">
                <c:v>0.879999999999964</c:v>
              </c:pt>
              <c:pt idx="214">
                <c:v>0.859999999999972</c:v>
              </c:pt>
              <c:pt idx="215">
                <c:v>0.799999999999995</c:v>
              </c:pt>
              <c:pt idx="216">
                <c:v>0.739999999999991</c:v>
              </c:pt>
              <c:pt idx="217">
                <c:v>0.659999999999994</c:v>
              </c:pt>
              <c:pt idx="218">
                <c:v>0.680000000000014</c:v>
              </c:pt>
              <c:pt idx="219">
                <c:v>0.740000000000018</c:v>
              </c:pt>
              <c:pt idx="220">
                <c:v>0.800000000000023</c:v>
              </c:pt>
              <c:pt idx="221">
                <c:v>0.860000000000028</c:v>
              </c:pt>
              <c:pt idx="222">
                <c:v>0.820000000000043</c:v>
              </c:pt>
              <c:pt idx="223">
                <c:v>0.700000000000034</c:v>
              </c:pt>
              <c:pt idx="224">
                <c:v>0.560000000000033</c:v>
              </c:pt>
              <c:pt idx="225">
                <c:v>0.440000000000024</c:v>
              </c:pt>
              <c:pt idx="226">
                <c:v>0.320000000000015</c:v>
              </c:pt>
              <c:pt idx="227">
                <c:v>0.300000000000022</c:v>
              </c:pt>
              <c:pt idx="228">
                <c:v>0.240000000000018</c:v>
              </c:pt>
              <c:pt idx="229">
                <c:v>0.18</c:v>
              </c:pt>
              <c:pt idx="230">
                <c:v>0.0799999999999968</c:v>
              </c:pt>
              <c:pt idx="231">
                <c:v>0.0</c:v>
              </c:pt>
              <c:pt idx="232">
                <c:v>-0.02000000000002</c:v>
              </c:pt>
              <c:pt idx="233">
                <c:v>0.0199999999999922</c:v>
              </c:pt>
              <c:pt idx="234">
                <c:v>0.160000000000007</c:v>
              </c:pt>
              <c:pt idx="235">
                <c:v>0.380000000000019</c:v>
              </c:pt>
              <c:pt idx="236">
                <c:v>0.52000000000002</c:v>
              </c:pt>
              <c:pt idx="237">
                <c:v>0.540000000000041</c:v>
              </c:pt>
              <c:pt idx="238">
                <c:v>0.520000000000048</c:v>
              </c:pt>
              <c:pt idx="239">
                <c:v>0.360000000000041</c:v>
              </c:pt>
              <c:pt idx="240">
                <c:v>0.160000000000021</c:v>
              </c:pt>
              <c:pt idx="241">
                <c:v>0.02000000000002</c:v>
              </c:pt>
              <c:pt idx="242">
                <c:v>0.0600000000000045</c:v>
              </c:pt>
              <c:pt idx="243">
                <c:v>0.099999999999989</c:v>
              </c:pt>
              <c:pt idx="244">
                <c:v>0.279999999999989</c:v>
              </c:pt>
              <c:pt idx="245">
                <c:v>0.459999999999988</c:v>
              </c:pt>
              <c:pt idx="246">
                <c:v>0.59999999999999</c:v>
              </c:pt>
              <c:pt idx="247">
                <c:v>0.659999999999994</c:v>
              </c:pt>
              <c:pt idx="248">
                <c:v>0.679999999999986</c:v>
              </c:pt>
              <c:pt idx="249">
                <c:v>0.619999999999982</c:v>
              </c:pt>
              <c:pt idx="250">
                <c:v>0.539999999999985</c:v>
              </c:pt>
              <c:pt idx="251">
                <c:v>0.479999999999981</c:v>
              </c:pt>
              <c:pt idx="252">
                <c:v>0.439999999999968</c:v>
              </c:pt>
              <c:pt idx="253">
                <c:v>0.439999999999968</c:v>
              </c:pt>
              <c:pt idx="254">
                <c:v>0.439999999999968</c:v>
              </c:pt>
              <c:pt idx="255">
                <c:v>0.299999999999967</c:v>
              </c:pt>
              <c:pt idx="256">
                <c:v>0.21999999999997</c:v>
              </c:pt>
              <c:pt idx="257">
                <c:v>-0.100000000000017</c:v>
              </c:pt>
              <c:pt idx="258">
                <c:v>-0.200000000000006</c:v>
              </c:pt>
              <c:pt idx="259">
                <c:v>-0.259999999999996</c:v>
              </c:pt>
              <c:pt idx="260">
                <c:v>-0.139999999999987</c:v>
              </c:pt>
              <c:pt idx="261">
                <c:v>-0.0799999999999829</c:v>
              </c:pt>
              <c:pt idx="262">
                <c:v>0.220000000000012</c:v>
              </c:pt>
              <c:pt idx="263">
                <c:v>0.360000000000013</c:v>
              </c:pt>
              <c:pt idx="264">
                <c:v>0.520000000000007</c:v>
              </c:pt>
              <c:pt idx="265">
                <c:v>0.719999999999998</c:v>
              </c:pt>
              <c:pt idx="266">
                <c:v>0.959999999999989</c:v>
              </c:pt>
              <c:pt idx="267">
                <c:v>1.399999999999984</c:v>
              </c:pt>
              <c:pt idx="268">
                <c:v>1.839999999999966</c:v>
              </c:pt>
              <c:pt idx="269">
                <c:v>2.23999999999995</c:v>
              </c:pt>
              <c:pt idx="270">
                <c:v>2.719999999999945</c:v>
              </c:pt>
              <c:pt idx="271">
                <c:v>3.199999999999966</c:v>
              </c:pt>
              <c:pt idx="272">
                <c:v>3.51999999999998</c:v>
              </c:pt>
              <c:pt idx="273">
                <c:v>3.879999999999994</c:v>
              </c:pt>
              <c:pt idx="274">
                <c:v>4.20000000000001</c:v>
              </c:pt>
              <c:pt idx="275">
                <c:v>4.48</c:v>
              </c:pt>
              <c:pt idx="276">
                <c:v>4.719999999999961</c:v>
              </c:pt>
              <c:pt idx="277">
                <c:v>4.559999999999953</c:v>
              </c:pt>
              <c:pt idx="278">
                <c:v>3.959999999999948</c:v>
              </c:pt>
              <c:pt idx="279">
                <c:v>3.279999999999963</c:v>
              </c:pt>
              <c:pt idx="280">
                <c:v>2.45999999999999</c:v>
              </c:pt>
              <c:pt idx="281">
                <c:v>1.720000000000013</c:v>
              </c:pt>
              <c:pt idx="282">
                <c:v>1.38000000000002</c:v>
              </c:pt>
              <c:pt idx="283">
                <c:v>1.520000000000035</c:v>
              </c:pt>
              <c:pt idx="284">
                <c:v>1.860000000000028</c:v>
              </c:pt>
              <c:pt idx="285">
                <c:v>2.120000000000025</c:v>
              </c:pt>
              <c:pt idx="286">
                <c:v>1.840000000000022</c:v>
              </c:pt>
              <c:pt idx="287">
                <c:v>1.480000000000023</c:v>
              </c:pt>
              <c:pt idx="288">
                <c:v>1.000000000000015</c:v>
              </c:pt>
              <c:pt idx="289">
                <c:v>0.420000000000018</c:v>
              </c:pt>
              <c:pt idx="290">
                <c:v>-0.0199999999999784</c:v>
              </c:pt>
              <c:pt idx="291">
                <c:v>2.77555756156289E-14</c:v>
              </c:pt>
              <c:pt idx="292">
                <c:v>0.120000000000023</c:v>
              </c:pt>
              <c:pt idx="293">
                <c:v>0.260000000000024</c:v>
              </c:pt>
              <c:pt idx="294">
                <c:v>0.440000000000024</c:v>
              </c:pt>
              <c:pt idx="295">
                <c:v>0.540000000000027</c:v>
              </c:pt>
              <c:pt idx="296">
                <c:v>0.560000000000019</c:v>
              </c:pt>
              <c:pt idx="297">
                <c:v>0.600000000000017</c:v>
              </c:pt>
              <c:pt idx="298">
                <c:v>0.70000000000002</c:v>
              </c:pt>
              <c:pt idx="299">
                <c:v>0.800000000000023</c:v>
              </c:pt>
              <c:pt idx="300">
                <c:v>1.080000000000012</c:v>
              </c:pt>
              <c:pt idx="301">
                <c:v>1.500000000000015</c:v>
              </c:pt>
              <c:pt idx="302">
                <c:v>1.880000000000021</c:v>
              </c:pt>
              <c:pt idx="303">
                <c:v>2.200000000000021</c:v>
              </c:pt>
              <c:pt idx="304">
                <c:v>2.48000000000001</c:v>
              </c:pt>
              <c:pt idx="305">
                <c:v>2.400000000000014</c:v>
              </c:pt>
              <c:pt idx="306">
                <c:v>2.30000000000001</c:v>
              </c:pt>
              <c:pt idx="307">
                <c:v>2.040000000000014</c:v>
              </c:pt>
              <c:pt idx="308">
                <c:v>1.80000000000001</c:v>
              </c:pt>
              <c:pt idx="309">
                <c:v>1.56000000000002</c:v>
              </c:pt>
              <c:pt idx="310">
                <c:v>1.62000000000001</c:v>
              </c:pt>
              <c:pt idx="311">
                <c:v>1.680000000000015</c:v>
              </c:pt>
              <c:pt idx="312">
                <c:v>1.880000000000007</c:v>
              </c:pt>
              <c:pt idx="313">
                <c:v>2.000000000000016</c:v>
              </c:pt>
              <c:pt idx="314">
                <c:v>2.10000000000002</c:v>
              </c:pt>
              <c:pt idx="315">
                <c:v>2.060000000000048</c:v>
              </c:pt>
              <c:pt idx="316">
                <c:v>1.980000000000065</c:v>
              </c:pt>
              <c:pt idx="317">
                <c:v>1.860000000000084</c:v>
              </c:pt>
              <c:pt idx="318">
                <c:v>1.740000000000075</c:v>
              </c:pt>
              <c:pt idx="319">
                <c:v>1.580000000000054</c:v>
              </c:pt>
              <c:pt idx="320">
                <c:v>1.620000000000024</c:v>
              </c:pt>
              <c:pt idx="321">
                <c:v>1.659999999999994</c:v>
              </c:pt>
              <c:pt idx="322">
                <c:v>1.739999999999964</c:v>
              </c:pt>
              <c:pt idx="323">
                <c:v>1.879999999999951</c:v>
              </c:pt>
              <c:pt idx="324">
                <c:v>2.099999999999949</c:v>
              </c:pt>
              <c:pt idx="325">
                <c:v>2.219999999999944</c:v>
              </c:pt>
              <c:pt idx="326">
                <c:v>2.359999999999931</c:v>
              </c:pt>
              <c:pt idx="327">
                <c:v>2.499999999999947</c:v>
              </c:pt>
              <c:pt idx="328">
                <c:v>2.639999999999948</c:v>
              </c:pt>
              <c:pt idx="329">
                <c:v>2.779999999999949</c:v>
              </c:pt>
              <c:pt idx="330">
                <c:v>2.879999999999951</c:v>
              </c:pt>
              <c:pt idx="331">
                <c:v>2.99999999999996</c:v>
              </c:pt>
              <c:pt idx="332">
                <c:v>2.99999999999996</c:v>
              </c:pt>
              <c:pt idx="333">
                <c:v>2.959999999999977</c:v>
              </c:pt>
              <c:pt idx="334">
                <c:v>2.759999999999985</c:v>
              </c:pt>
              <c:pt idx="335">
                <c:v>2.439999999999983</c:v>
              </c:pt>
              <c:pt idx="336">
                <c:v>2.079999999999985</c:v>
              </c:pt>
              <c:pt idx="337">
                <c:v>1.579999999999984</c:v>
              </c:pt>
              <c:pt idx="338">
                <c:v>1.119999999999968</c:v>
              </c:pt>
              <c:pt idx="339">
                <c:v>0.81999999999996</c:v>
              </c:pt>
              <c:pt idx="340">
                <c:v>0.599999999999976</c:v>
              </c:pt>
              <c:pt idx="341">
                <c:v>0.23999999999999</c:v>
              </c:pt>
              <c:pt idx="342">
                <c:v>0.219999999999984</c:v>
              </c:pt>
              <c:pt idx="343">
                <c:v>0.199999999999992</c:v>
              </c:pt>
              <c:pt idx="344">
                <c:v>0.199999999999992</c:v>
              </c:pt>
              <c:pt idx="345">
                <c:v>0.259999999999996</c:v>
              </c:pt>
              <c:pt idx="346">
                <c:v>0.379999999999992</c:v>
              </c:pt>
              <c:pt idx="347">
                <c:v>0.339999999999993</c:v>
              </c:pt>
              <c:pt idx="348">
                <c:v>0.119999999999995</c:v>
              </c:pt>
              <c:pt idx="349">
                <c:v>-0.139999999999987</c:v>
              </c:pt>
              <c:pt idx="350">
                <c:v>-0.460000000000002</c:v>
              </c:pt>
              <c:pt idx="351">
                <c:v>-0.68</c:v>
              </c:pt>
              <c:pt idx="352">
                <c:v>-0.899999999999998</c:v>
              </c:pt>
              <c:pt idx="353">
                <c:v>-1.000000000000001</c:v>
              </c:pt>
              <c:pt idx="354">
                <c:v>-1.220000000000013</c:v>
              </c:pt>
              <c:pt idx="355">
                <c:v>-1.600000000000004</c:v>
              </c:pt>
              <c:pt idx="356">
                <c:v>-2.04</c:v>
              </c:pt>
              <c:pt idx="357">
                <c:v>-2.640000000000004</c:v>
              </c:pt>
              <c:pt idx="358">
                <c:v>-4.040000000000002</c:v>
              </c:pt>
              <c:pt idx="359">
                <c:v>-4.859999999999998</c:v>
              </c:pt>
              <c:pt idx="360">
                <c:v>-5.080000000000001</c:v>
              </c:pt>
              <c:pt idx="361">
                <c:v>-5.260000000000001</c:v>
              </c:pt>
              <c:pt idx="362">
                <c:v>-5.040000000000003</c:v>
              </c:pt>
              <c:pt idx="363">
                <c:v>-3.839999999999996</c:v>
              </c:pt>
              <c:pt idx="364">
                <c:v>-3.039999999999987</c:v>
              </c:pt>
              <c:pt idx="365">
                <c:v>-2.439999999999998</c:v>
              </c:pt>
              <c:pt idx="366">
                <c:v>-1.840000000000008</c:v>
              </c:pt>
              <c:pt idx="367">
                <c:v>-1.440000000000011</c:v>
              </c:pt>
              <c:pt idx="368">
                <c:v>-1.20000000000002</c:v>
              </c:pt>
              <c:pt idx="369">
                <c:v>-1.00000000000003</c:v>
              </c:pt>
              <c:pt idx="370">
                <c:v>-0.800000000000009</c:v>
              </c:pt>
              <c:pt idx="371">
                <c:v>-0.59999999999999</c:v>
              </c:pt>
              <c:pt idx="372">
                <c:v>-0.39999999999997</c:v>
              </c:pt>
              <c:pt idx="373">
                <c:v>-0.19999999999995</c:v>
              </c:pt>
              <c:pt idx="374">
                <c:v>6.93889390390723E-14</c:v>
              </c:pt>
              <c:pt idx="375">
                <c:v>6.93889390390723E-14</c:v>
              </c:pt>
              <c:pt idx="376">
                <c:v>6.93889390390723E-14</c:v>
              </c:pt>
              <c:pt idx="377">
                <c:v>5.55111512312579E-14</c:v>
              </c:pt>
              <c:pt idx="378">
                <c:v>0.200000000000047</c:v>
              </c:pt>
              <c:pt idx="379">
                <c:v>0.420000000000031</c:v>
              </c:pt>
              <c:pt idx="380">
                <c:v>0.720000000000012</c:v>
              </c:pt>
              <c:pt idx="381">
                <c:v>1.060000000000006</c:v>
              </c:pt>
              <c:pt idx="382">
                <c:v>1.340000000000008</c:v>
              </c:pt>
              <c:pt idx="383">
                <c:v>1.320000000000016</c:v>
              </c:pt>
              <c:pt idx="384">
                <c:v>1.180000000000015</c:v>
              </c:pt>
              <c:pt idx="385">
                <c:v>0.920000000000032</c:v>
              </c:pt>
              <c:pt idx="386">
                <c:v>0.620000000000037</c:v>
              </c:pt>
              <c:pt idx="387">
                <c:v>0.360000000000041</c:v>
              </c:pt>
              <c:pt idx="388">
                <c:v>0.200000000000033</c:v>
              </c:pt>
              <c:pt idx="389">
                <c:v>0.140000000000043</c:v>
              </c:pt>
              <c:pt idx="390">
                <c:v>0.120000000000037</c:v>
              </c:pt>
              <c:pt idx="391">
                <c:v>0.0800000000000245</c:v>
              </c:pt>
              <c:pt idx="392">
                <c:v>0.100000000000031</c:v>
              </c:pt>
              <c:pt idx="393">
                <c:v>0.160000000000021</c:v>
              </c:pt>
              <c:pt idx="394">
                <c:v>0.260000000000024</c:v>
              </c:pt>
              <c:pt idx="395">
                <c:v>0.360000000000027</c:v>
              </c:pt>
              <c:pt idx="396">
                <c:v>0.480000000000036</c:v>
              </c:pt>
              <c:pt idx="397">
                <c:v>0.420000000000031</c:v>
              </c:pt>
              <c:pt idx="398">
                <c:v>0.320000000000042</c:v>
              </c:pt>
              <c:pt idx="399">
                <c:v>0.160000000000035</c:v>
              </c:pt>
              <c:pt idx="400">
                <c:v>0.0400000000000261</c:v>
              </c:pt>
              <c:pt idx="401">
                <c:v>-0.0999999999999751</c:v>
              </c:pt>
              <c:pt idx="402">
                <c:v>-0.0999999999999751</c:v>
              </c:pt>
              <c:pt idx="403">
                <c:v>-0.119999999999981</c:v>
              </c:pt>
              <c:pt idx="404">
                <c:v>-0.139999999999987</c:v>
              </c:pt>
              <c:pt idx="405">
                <c:v>-0.299999999999981</c:v>
              </c:pt>
              <c:pt idx="406">
                <c:v>-0.499999999999987</c:v>
              </c:pt>
              <c:pt idx="407">
                <c:v>-0.739999999999991</c:v>
              </c:pt>
              <c:pt idx="408">
                <c:v>-1.019999999999979</c:v>
              </c:pt>
              <c:pt idx="409">
                <c:v>-1.319999999999974</c:v>
              </c:pt>
              <c:pt idx="410">
                <c:v>-1.559999999999978</c:v>
              </c:pt>
              <c:pt idx="411">
                <c:v>-1.819999999999974</c:v>
              </c:pt>
              <c:pt idx="412">
                <c:v>-2.039999999999972</c:v>
              </c:pt>
              <c:pt idx="413">
                <c:v>-2.259999999999984</c:v>
              </c:pt>
              <c:pt idx="414">
                <c:v>-2.479999999999982</c:v>
              </c:pt>
              <c:pt idx="415">
                <c:v>-2.779999999999977</c:v>
              </c:pt>
              <c:pt idx="416">
                <c:v>-3.339999999999982</c:v>
              </c:pt>
              <c:pt idx="417">
                <c:v>-4.339999999999983</c:v>
              </c:pt>
              <c:pt idx="418">
                <c:v>-5.27999999999998</c:v>
              </c:pt>
              <c:pt idx="419">
                <c:v>-6.039999999999976</c:v>
              </c:pt>
              <c:pt idx="420">
                <c:v>-6.579999999999976</c:v>
              </c:pt>
              <c:pt idx="421">
                <c:v>-6.679999999999978</c:v>
              </c:pt>
              <c:pt idx="422">
                <c:v>-6.339999999999984</c:v>
              </c:pt>
              <c:pt idx="423">
                <c:v>-6.39999999999999</c:v>
              </c:pt>
              <c:pt idx="424">
                <c:v>-6.739999999999997</c:v>
              </c:pt>
              <c:pt idx="425">
                <c:v>-7.099999999999994</c:v>
              </c:pt>
              <c:pt idx="426">
                <c:v>-7.519999999999985</c:v>
              </c:pt>
              <c:pt idx="427">
                <c:v>-7.979999999999973</c:v>
              </c:pt>
              <c:pt idx="428">
                <c:v>-8.019999999999972</c:v>
              </c:pt>
              <c:pt idx="429">
                <c:v>-7.899999999999963</c:v>
              </c:pt>
              <c:pt idx="430">
                <c:v>-7.839999999999972</c:v>
              </c:pt>
              <c:pt idx="431">
                <c:v>-7.739999999999983</c:v>
              </c:pt>
              <c:pt idx="432">
                <c:v>-7.499999999999993</c:v>
              </c:pt>
              <c:pt idx="433">
                <c:v>-6.71999999999999</c:v>
              </c:pt>
              <c:pt idx="434">
                <c:v>-5.159999999999997</c:v>
              </c:pt>
              <c:pt idx="435">
                <c:v>-3.599999999999992</c:v>
              </c:pt>
              <c:pt idx="436">
                <c:v>-2.099999999999991</c:v>
              </c:pt>
              <c:pt idx="437">
                <c:v>-0.679999999999986</c:v>
              </c:pt>
              <c:pt idx="438">
                <c:v>0.280000000000002</c:v>
              </c:pt>
              <c:pt idx="439">
                <c:v>0.539999999999999</c:v>
              </c:pt>
              <c:pt idx="440">
                <c:v>0.859999999999986</c:v>
              </c:pt>
              <c:pt idx="441">
                <c:v>1.019999999999979</c:v>
              </c:pt>
              <c:pt idx="442">
                <c:v>0.959999999999975</c:v>
              </c:pt>
              <c:pt idx="443">
                <c:v>-1.220000000000027</c:v>
              </c:pt>
              <c:pt idx="444">
                <c:v>-2.400000000000027</c:v>
              </c:pt>
              <c:pt idx="445">
                <c:v>-3.760000000000028</c:v>
              </c:pt>
              <c:pt idx="446">
                <c:v>-4.920000000000021</c:v>
              </c:pt>
              <c:pt idx="447">
                <c:v>-6.020000000000025</c:v>
              </c:pt>
              <c:pt idx="448">
                <c:v>-4.720000000000029</c:v>
              </c:pt>
              <c:pt idx="449">
                <c:v>-4.420000000000036</c:v>
              </c:pt>
              <c:pt idx="450">
                <c:v>-3.920000000000035</c:v>
              </c:pt>
              <c:pt idx="451">
                <c:v>-3.460000000000046</c:v>
              </c:pt>
              <c:pt idx="452">
                <c:v>-2.700000000000049</c:v>
              </c:pt>
              <c:pt idx="453">
                <c:v>-2.26000000000004</c:v>
              </c:pt>
              <c:pt idx="454">
                <c:v>-1.780000000000032</c:v>
              </c:pt>
              <c:pt idx="455">
                <c:v>-1.260000000000025</c:v>
              </c:pt>
              <c:pt idx="456">
                <c:v>-0.70000000000002</c:v>
              </c:pt>
              <c:pt idx="457">
                <c:v>-0.26000000000001</c:v>
              </c:pt>
              <c:pt idx="458">
                <c:v>0.179999999999972</c:v>
              </c:pt>
              <c:pt idx="459">
                <c:v>0.519999999999965</c:v>
              </c:pt>
              <c:pt idx="460">
                <c:v>0.859999999999958</c:v>
              </c:pt>
              <c:pt idx="461">
                <c:v>1.019999999999965</c:v>
              </c:pt>
              <c:pt idx="462">
                <c:v>1.099999999999948</c:v>
              </c:pt>
              <c:pt idx="463">
                <c:v>1.179999999999972</c:v>
              </c:pt>
              <c:pt idx="464">
                <c:v>1.239999999999977</c:v>
              </c:pt>
              <c:pt idx="465">
                <c:v>1.099999999999976</c:v>
              </c:pt>
              <c:pt idx="466">
                <c:v>0.999999999999973</c:v>
              </c:pt>
              <c:pt idx="467">
                <c:v>0.879999999999978</c:v>
              </c:pt>
              <c:pt idx="468">
                <c:v>0.599999999999976</c:v>
              </c:pt>
              <c:pt idx="469">
                <c:v>0.239999999999976</c:v>
              </c:pt>
              <c:pt idx="470">
                <c:v>-0.120000000000023</c:v>
              </c:pt>
              <c:pt idx="471">
                <c:v>-0.240000000000032</c:v>
              </c:pt>
              <c:pt idx="472">
                <c:v>-0.260000000000024</c:v>
              </c:pt>
              <c:pt idx="473">
                <c:v>-0.180000000000027</c:v>
              </c:pt>
              <c:pt idx="474">
                <c:v>0.0599999999999767</c:v>
              </c:pt>
              <c:pt idx="475">
                <c:v>0.299999999999981</c:v>
              </c:pt>
              <c:pt idx="476">
                <c:v>0.339999999999993</c:v>
              </c:pt>
              <c:pt idx="477">
                <c:v>0.359999999999985</c:v>
              </c:pt>
              <c:pt idx="478">
                <c:v>0.319999999999973</c:v>
              </c:pt>
              <c:pt idx="479">
                <c:v>0.239999999999963</c:v>
              </c:pt>
              <c:pt idx="480">
                <c:v>0.199999999999964</c:v>
              </c:pt>
              <c:pt idx="481">
                <c:v>0.239999999999963</c:v>
              </c:pt>
              <c:pt idx="482">
                <c:v>0.339999999999952</c:v>
              </c:pt>
              <c:pt idx="483">
                <c:v>0.539999999999957</c:v>
              </c:pt>
              <c:pt idx="484">
                <c:v>0.659999999999966</c:v>
              </c:pt>
              <c:pt idx="485">
                <c:v>0.779999999999947</c:v>
              </c:pt>
              <c:pt idx="486">
                <c:v>0.85999999999993</c:v>
              </c:pt>
              <c:pt idx="487">
                <c:v>0.779999999999947</c:v>
              </c:pt>
              <c:pt idx="488">
                <c:v>0.779999999999947</c:v>
              </c:pt>
              <c:pt idx="489">
                <c:v>0.639999999999946</c:v>
              </c:pt>
              <c:pt idx="490">
                <c:v>0.499999999999959</c:v>
              </c:pt>
              <c:pt idx="491">
                <c:v>0.359999999999972</c:v>
              </c:pt>
              <c:pt idx="492">
                <c:v>0.339999999999965</c:v>
              </c:pt>
              <c:pt idx="493">
                <c:v>0.159999999999966</c:v>
              </c:pt>
              <c:pt idx="494">
                <c:v>0.119999999999953</c:v>
              </c:pt>
              <c:pt idx="495">
                <c:v>0.119999999999953</c:v>
              </c:pt>
              <c:pt idx="496">
                <c:v>0.0799999999999551</c:v>
              </c:pt>
              <c:pt idx="497">
                <c:v>0.0199999999999506</c:v>
              </c:pt>
              <c:pt idx="498">
                <c:v>-5.55111512312579E-14</c:v>
              </c:pt>
              <c:pt idx="499">
                <c:v>-5.55111512312579E-14</c:v>
              </c:pt>
              <c:pt idx="500">
                <c:v>-5.55111512312579E-14</c:v>
              </c:pt>
              <c:pt idx="501">
                <c:v>0.0399999999999429</c:v>
              </c:pt>
              <c:pt idx="502">
                <c:v>0.0999999999999474</c:v>
              </c:pt>
              <c:pt idx="503">
                <c:v>0.179999999999958</c:v>
              </c:pt>
              <c:pt idx="504">
                <c:v>0.259999999999969</c:v>
              </c:pt>
              <c:pt idx="505">
                <c:v>0.359999999999972</c:v>
              </c:pt>
              <c:pt idx="506">
                <c:v>0.39999999999997</c:v>
              </c:pt>
              <c:pt idx="507">
                <c:v>0.359999999999972</c:v>
              </c:pt>
              <c:pt idx="508">
                <c:v>0.279999999999961</c:v>
              </c:pt>
              <c:pt idx="509">
                <c:v>0.219999999999956</c:v>
              </c:pt>
              <c:pt idx="510">
                <c:v>0.0999999999999474</c:v>
              </c:pt>
              <c:pt idx="511">
                <c:v>0.059999999999949</c:v>
              </c:pt>
              <c:pt idx="512">
                <c:v>0.059999999999949</c:v>
              </c:pt>
              <c:pt idx="513">
                <c:v>0.119999999999953</c:v>
              </c:pt>
              <c:pt idx="514">
                <c:v>0.279999999999961</c:v>
              </c:pt>
              <c:pt idx="515">
                <c:v>0.519999999999965</c:v>
              </c:pt>
              <c:pt idx="516">
                <c:v>0.539999999999971</c:v>
              </c:pt>
              <c:pt idx="517">
                <c:v>0.539999999999971</c:v>
              </c:pt>
              <c:pt idx="518">
                <c:v>0.47999999999998</c:v>
              </c:pt>
              <c:pt idx="519">
                <c:v>0.319999999999973</c:v>
              </c:pt>
              <c:pt idx="520">
                <c:v>0.15999999999998</c:v>
              </c:pt>
              <c:pt idx="521">
                <c:v>0.259999999999969</c:v>
              </c:pt>
              <c:pt idx="522">
                <c:v>0.299999999999967</c:v>
              </c:pt>
              <c:pt idx="523">
                <c:v>0.339999999999965</c:v>
              </c:pt>
              <c:pt idx="524">
                <c:v>0.359999999999985</c:v>
              </c:pt>
              <c:pt idx="525">
                <c:v>0.339999999999979</c:v>
              </c:pt>
              <c:pt idx="526">
                <c:v>0.0399999999999845</c:v>
              </c:pt>
              <c:pt idx="527">
                <c:v>-0.160000000000007</c:v>
              </c:pt>
              <c:pt idx="528">
                <c:v>-0.320000000000015</c:v>
              </c:pt>
              <c:pt idx="529">
                <c:v>-0.440000000000024</c:v>
              </c:pt>
              <c:pt idx="530">
                <c:v>-0.560000000000019</c:v>
              </c:pt>
              <c:pt idx="531">
                <c:v>-0.420000000000004</c:v>
              </c:pt>
              <c:pt idx="532">
                <c:v>-0.23999999999999</c:v>
              </c:pt>
              <c:pt idx="533">
                <c:v>-0.079999999999969</c:v>
              </c:pt>
              <c:pt idx="534">
                <c:v>2.77555756156289E-14</c:v>
              </c:pt>
              <c:pt idx="535">
                <c:v>0.100000000000044</c:v>
              </c:pt>
              <c:pt idx="536">
                <c:v>0.120000000000037</c:v>
              </c:pt>
              <c:pt idx="537">
                <c:v>0.0800000000000245</c:v>
              </c:pt>
              <c:pt idx="538">
                <c:v>0.0400000000000123</c:v>
              </c:pt>
              <c:pt idx="539">
                <c:v>-0.0199999999999922</c:v>
              </c:pt>
              <c:pt idx="540">
                <c:v>-0.0600000000000045</c:v>
              </c:pt>
              <c:pt idx="541">
                <c:v>-0.0600000000000045</c:v>
              </c:pt>
              <c:pt idx="542">
                <c:v>-0.0400000000000261</c:v>
              </c:pt>
              <c:pt idx="543">
                <c:v>0.0199999999999645</c:v>
              </c:pt>
              <c:pt idx="544">
                <c:v>0.179999999999958</c:v>
              </c:pt>
              <c:pt idx="545">
                <c:v>0.279999999999947</c:v>
              </c:pt>
              <c:pt idx="546">
                <c:v>0.439999999999941</c:v>
              </c:pt>
              <c:pt idx="547">
                <c:v>0.559999999999949</c:v>
              </c:pt>
              <c:pt idx="548">
                <c:v>0.639999999999946</c:v>
              </c:pt>
              <c:pt idx="549">
                <c:v>0.659999999999952</c:v>
              </c:pt>
              <c:pt idx="550">
                <c:v>0.739999999999963</c:v>
              </c:pt>
              <c:pt idx="551">
                <c:v>0.759999999999969</c:v>
              </c:pt>
              <c:pt idx="552">
                <c:v>0.779999999999975</c:v>
              </c:pt>
              <c:pt idx="553">
                <c:v>0.719999999999971</c:v>
              </c:pt>
              <c:pt idx="554">
                <c:v>0.719999999999971</c:v>
              </c:pt>
              <c:pt idx="555">
                <c:v>0.659999999999966</c:v>
              </c:pt>
              <c:pt idx="556">
                <c:v>0.579999999999956</c:v>
              </c:pt>
              <c:pt idx="557">
                <c:v>0.519999999999951</c:v>
              </c:pt>
              <c:pt idx="558">
                <c:v>0.479999999999981</c:v>
              </c:pt>
              <c:pt idx="559">
                <c:v>0.439999999999968</c:v>
              </c:pt>
              <c:pt idx="560">
                <c:v>0.419999999999962</c:v>
              </c:pt>
              <c:pt idx="561">
                <c:v>0.419999999999962</c:v>
              </c:pt>
              <c:pt idx="562">
                <c:v>0.419999999999962</c:v>
              </c:pt>
              <c:pt idx="563">
                <c:v>0.479999999999939</c:v>
              </c:pt>
              <c:pt idx="564">
                <c:v>0.519999999999951</c:v>
              </c:pt>
              <c:pt idx="565">
                <c:v>0.499999999999945</c:v>
              </c:pt>
              <c:pt idx="566">
                <c:v>0.459999999999947</c:v>
              </c:pt>
              <c:pt idx="567">
                <c:v>0.419999999999948</c:v>
              </c:pt>
              <c:pt idx="568">
                <c:v>0.359999999999958</c:v>
              </c:pt>
              <c:pt idx="569">
                <c:v>0.259999999999955</c:v>
              </c:pt>
              <c:pt idx="570">
                <c:v>0.199999999999964</c:v>
              </c:pt>
              <c:pt idx="571">
                <c:v>0.159999999999966</c:v>
              </c:pt>
              <c:pt idx="572">
                <c:v>0.159999999999966</c:v>
              </c:pt>
              <c:pt idx="573">
                <c:v>0.159999999999966</c:v>
              </c:pt>
              <c:pt idx="574">
                <c:v>0.159999999999966</c:v>
              </c:pt>
              <c:pt idx="575">
                <c:v>0.159999999999966</c:v>
              </c:pt>
              <c:pt idx="576">
                <c:v>0.0999999999999612</c:v>
              </c:pt>
              <c:pt idx="577">
                <c:v>0.0199999999999645</c:v>
              </c:pt>
              <c:pt idx="578">
                <c:v>-0.100000000000044</c:v>
              </c:pt>
              <c:pt idx="579">
                <c:v>-0.200000000000047</c:v>
              </c:pt>
              <c:pt idx="580">
                <c:v>-0.22000000000004</c:v>
              </c:pt>
              <c:pt idx="581">
                <c:v>-0.180000000000027</c:v>
              </c:pt>
              <c:pt idx="582">
                <c:v>-0.140000000000029</c:v>
              </c:pt>
              <c:pt idx="583">
                <c:v>-0.140000000000029</c:v>
              </c:pt>
              <c:pt idx="584">
                <c:v>-0.0600000000000184</c:v>
              </c:pt>
              <c:pt idx="585">
                <c:v>-0.0400000000000261</c:v>
              </c:pt>
              <c:pt idx="586">
                <c:v>-0.0800000000000384</c:v>
              </c:pt>
              <c:pt idx="587">
                <c:v>-0.160000000000035</c:v>
              </c:pt>
              <c:pt idx="588">
                <c:v>-0.140000000000029</c:v>
              </c:pt>
              <c:pt idx="589">
                <c:v>-0.260000000000038</c:v>
              </c:pt>
              <c:pt idx="590">
                <c:v>-0.54000000000004</c:v>
              </c:pt>
              <c:pt idx="591">
                <c:v>-0.580000000000039</c:v>
              </c:pt>
              <c:pt idx="592">
                <c:v>-0.760000000000038</c:v>
              </c:pt>
              <c:pt idx="593">
                <c:v>-0.920000000000046</c:v>
              </c:pt>
              <c:pt idx="594">
                <c:v>-0.940000000000038</c:v>
              </c:pt>
              <c:pt idx="595">
                <c:v>-0.800000000000037</c:v>
              </c:pt>
              <c:pt idx="596">
                <c:v>-0.840000000000035</c:v>
              </c:pt>
              <c:pt idx="597">
                <c:v>-0.780000000000044</c:v>
              </c:pt>
              <c:pt idx="598">
                <c:v>-0.72000000000004</c:v>
              </c:pt>
              <c:pt idx="599">
                <c:v>-0.72000000000004</c:v>
              </c:pt>
              <c:pt idx="600">
                <c:v>-0.750000000000039</c:v>
              </c:pt>
              <c:pt idx="601">
                <c:v>-0.750000000000039</c:v>
              </c:pt>
              <c:pt idx="602">
                <c:v>-0.675000000000033</c:v>
              </c:pt>
              <c:pt idx="603">
                <c:v>-0.500000000000032</c:v>
              </c:pt>
              <c:pt idx="604">
                <c:v>-0.250000000000042</c:v>
              </c:pt>
              <c:pt idx="605">
                <c:v>-0.200000000000033</c:v>
              </c:pt>
              <c:pt idx="606">
                <c:v>-0.0800000000000245</c:v>
              </c:pt>
              <c:pt idx="607">
                <c:v>0.0399999999999845</c:v>
              </c:pt>
              <c:pt idx="608">
                <c:v>0.0799999999999829</c:v>
              </c:pt>
              <c:pt idx="609">
                <c:v>0.0199999999999922</c:v>
              </c:pt>
              <c:pt idx="610">
                <c:v>0.0199999999999922</c:v>
              </c:pt>
              <c:pt idx="611">
                <c:v>0.0199999999999922</c:v>
              </c:pt>
              <c:pt idx="612">
                <c:v>0.0399999999999845</c:v>
              </c:pt>
              <c:pt idx="613">
                <c:v>0.0599999999999906</c:v>
              </c:pt>
              <c:pt idx="614">
                <c:v>0.119999999999981</c:v>
              </c:pt>
              <c:pt idx="615">
                <c:v>0.15999999999998</c:v>
              </c:pt>
              <c:pt idx="616">
                <c:v>0.199999999999978</c:v>
              </c:pt>
              <c:pt idx="617">
                <c:v>0.199999999999978</c:v>
              </c:pt>
              <c:pt idx="618">
                <c:v>0.199999999999978</c:v>
              </c:pt>
              <c:pt idx="619">
                <c:v>0.179999999999986</c:v>
              </c:pt>
              <c:pt idx="620">
                <c:v>0.179999999999986</c:v>
              </c:pt>
              <c:pt idx="621">
                <c:v>0.179999999999986</c:v>
              </c:pt>
              <c:pt idx="622">
                <c:v>0.159999999999994</c:v>
              </c:pt>
              <c:pt idx="623">
                <c:v>0.139999999999987</c:v>
              </c:pt>
              <c:pt idx="624">
                <c:v>0.139999999999987</c:v>
              </c:pt>
              <c:pt idx="625">
                <c:v>0.119999999999981</c:v>
              </c:pt>
              <c:pt idx="626">
                <c:v>0.179999999999972</c:v>
              </c:pt>
              <c:pt idx="627">
                <c:v>0.279999999999961</c:v>
              </c:pt>
              <c:pt idx="628">
                <c:v>0.359999999999958</c:v>
              </c:pt>
              <c:pt idx="629">
                <c:v>0.419999999999948</c:v>
              </c:pt>
              <c:pt idx="630">
                <c:v>0.479999999999953</c:v>
              </c:pt>
              <c:pt idx="631">
                <c:v>0.479999999999953</c:v>
              </c:pt>
              <c:pt idx="632">
                <c:v>0.379999999999964</c:v>
              </c:pt>
              <c:pt idx="633">
                <c:v>0.379999999999964</c:v>
              </c:pt>
              <c:pt idx="634">
                <c:v>0.379999999999964</c:v>
              </c:pt>
              <c:pt idx="635">
                <c:v>0.399999999999956</c:v>
              </c:pt>
              <c:pt idx="636">
                <c:v>0.299999999999967</c:v>
              </c:pt>
              <c:pt idx="637">
                <c:v>0.299999999999967</c:v>
              </c:pt>
              <c:pt idx="638">
                <c:v>0.199999999999978</c:v>
              </c:pt>
              <c:pt idx="639">
                <c:v>0.199999999999978</c:v>
              </c:pt>
              <c:pt idx="640">
                <c:v>0.099999999999989</c:v>
              </c:pt>
              <c:pt idx="641">
                <c:v>0.099999999999989</c:v>
              </c:pt>
              <c:pt idx="642">
                <c:v>0.099999999999989</c:v>
              </c:pt>
              <c:pt idx="643">
                <c:v>0.099999999999989</c:v>
              </c:pt>
              <c:pt idx="644">
                <c:v>0.0</c:v>
              </c:pt>
              <c:pt idx="645">
                <c:v>0.0</c:v>
              </c:pt>
              <c:pt idx="646">
                <c:v>0.0</c:v>
              </c:pt>
              <c:pt idx="647">
                <c:v>0.0</c:v>
              </c:pt>
              <c:pt idx="648">
                <c:v>0.0</c:v>
              </c:pt>
              <c:pt idx="649">
                <c:v>0.0</c:v>
              </c:pt>
              <c:pt idx="650">
                <c:v>0.0</c:v>
              </c:pt>
              <c:pt idx="651">
                <c:v>0.0</c:v>
              </c:pt>
              <c:pt idx="652">
                <c:v>-0.0400000000000123</c:v>
              </c:pt>
              <c:pt idx="653">
                <c:v>-0.0600000000000184</c:v>
              </c:pt>
              <c:pt idx="654">
                <c:v>-0.0600000000000184</c:v>
              </c:pt>
              <c:pt idx="655">
                <c:v>-0.02000000000002</c:v>
              </c:pt>
              <c:pt idx="656">
                <c:v>0.079999999999969</c:v>
              </c:pt>
              <c:pt idx="657">
                <c:v>0.15999999999998</c:v>
              </c:pt>
              <c:pt idx="658">
                <c:v>0.239999999999976</c:v>
              </c:pt>
              <c:pt idx="659">
                <c:v>0.319999999999973</c:v>
              </c:pt>
              <c:pt idx="660">
                <c:v>0.339999999999965</c:v>
              </c:pt>
              <c:pt idx="661">
                <c:v>0.319999999999973</c:v>
              </c:pt>
              <c:pt idx="662">
                <c:v>0.319999999999973</c:v>
              </c:pt>
              <c:pt idx="663">
                <c:v>0.299999999999981</c:v>
              </c:pt>
              <c:pt idx="664">
                <c:v>0.219999999999984</c:v>
              </c:pt>
              <c:pt idx="665">
                <c:v>0.199999999999992</c:v>
              </c:pt>
              <c:pt idx="666">
                <c:v>0.119999999999995</c:v>
              </c:pt>
              <c:pt idx="667">
                <c:v>0.099999999999989</c:v>
              </c:pt>
              <c:pt idx="668">
                <c:v>0.0799999999999829</c:v>
              </c:pt>
              <c:pt idx="669">
                <c:v>0.119999999999981</c:v>
              </c:pt>
              <c:pt idx="670">
                <c:v>0.15999999999998</c:v>
              </c:pt>
              <c:pt idx="671">
                <c:v>0.199999999999978</c:v>
              </c:pt>
              <c:pt idx="672">
                <c:v>0.279999999999975</c:v>
              </c:pt>
              <c:pt idx="673">
                <c:v>0.359999999999972</c:v>
              </c:pt>
              <c:pt idx="674">
                <c:v>0.299999999999967</c:v>
              </c:pt>
              <c:pt idx="675">
                <c:v>0.239999999999962</c:v>
              </c:pt>
              <c:pt idx="676">
                <c:v>0.219999999999956</c:v>
              </c:pt>
              <c:pt idx="677">
                <c:v>0.13999999999996</c:v>
              </c:pt>
              <c:pt idx="678">
                <c:v>0.0599999999999629</c:v>
              </c:pt>
              <c:pt idx="679">
                <c:v>0.119999999999967</c:v>
              </c:pt>
              <c:pt idx="680">
                <c:v>0.119999999999967</c:v>
              </c:pt>
              <c:pt idx="681">
                <c:v>0.0999999999999751</c:v>
              </c:pt>
              <c:pt idx="682">
                <c:v>0.139999999999973</c:v>
              </c:pt>
              <c:pt idx="683">
                <c:v>0.179999999999972</c:v>
              </c:pt>
              <c:pt idx="684">
                <c:v>0.21999999999997</c:v>
              </c:pt>
              <c:pt idx="685">
                <c:v>0.299999999999967</c:v>
              </c:pt>
              <c:pt idx="686">
                <c:v>0.399999999999956</c:v>
              </c:pt>
              <c:pt idx="687">
                <c:v>0.439999999999954</c:v>
              </c:pt>
              <c:pt idx="688">
                <c:v>0.459999999999961</c:v>
              </c:pt>
              <c:pt idx="689">
                <c:v>0.479999999999953</c:v>
              </c:pt>
              <c:pt idx="690">
                <c:v>0.459999999999961</c:v>
              </c:pt>
              <c:pt idx="691">
                <c:v>0.459999999999961</c:v>
              </c:pt>
              <c:pt idx="692">
                <c:v>0.479999999999967</c:v>
              </c:pt>
              <c:pt idx="693">
                <c:v>0.519999999999965</c:v>
              </c:pt>
              <c:pt idx="694">
                <c:v>0.559999999999963</c:v>
              </c:pt>
              <c:pt idx="695">
                <c:v>0.63999999999996</c:v>
              </c:pt>
              <c:pt idx="696">
                <c:v>0.699999999999965</c:v>
              </c:pt>
              <c:pt idx="697">
                <c:v>0.779999999999961</c:v>
              </c:pt>
              <c:pt idx="698">
                <c:v>0.899999999999956</c:v>
              </c:pt>
              <c:pt idx="699">
                <c:v>0.979999999999967</c:v>
              </c:pt>
              <c:pt idx="700">
                <c:v>1.039999999999971</c:v>
              </c:pt>
              <c:pt idx="701">
                <c:v>1.099999999999976</c:v>
              </c:pt>
              <c:pt idx="702">
                <c:v>1.119999999999982</c:v>
              </c:pt>
              <c:pt idx="703">
                <c:v>1.09999999999999</c:v>
              </c:pt>
              <c:pt idx="704">
                <c:v>1.09999999999999</c:v>
              </c:pt>
              <c:pt idx="705">
                <c:v>1.09999999999999</c:v>
              </c:pt>
              <c:pt idx="706">
                <c:v>1.09999999999999</c:v>
              </c:pt>
              <c:pt idx="707">
                <c:v>1.09999999999999</c:v>
              </c:pt>
              <c:pt idx="708">
                <c:v>1.09999999999999</c:v>
              </c:pt>
              <c:pt idx="709">
                <c:v>1.079999999999983</c:v>
              </c:pt>
              <c:pt idx="710">
                <c:v>1.059999999999977</c:v>
              </c:pt>
              <c:pt idx="711">
                <c:v>1.039999999999971</c:v>
              </c:pt>
              <c:pt idx="712">
                <c:v>1.019999999999965</c:v>
              </c:pt>
              <c:pt idx="713">
                <c:v>0.999999999999959</c:v>
              </c:pt>
              <c:pt idx="714">
                <c:v>0.999999999999959</c:v>
              </c:pt>
              <c:pt idx="715">
                <c:v>0.999999999999959</c:v>
              </c:pt>
              <c:pt idx="716">
                <c:v>0.999999999999959</c:v>
              </c:pt>
              <c:pt idx="717">
                <c:v>0.859999999999958</c:v>
              </c:pt>
              <c:pt idx="718">
                <c:v>0.719999999999957</c:v>
              </c:pt>
              <c:pt idx="719">
                <c:v>0.599999999999962</c:v>
              </c:pt>
              <c:pt idx="720">
                <c:v>0.459999999999961</c:v>
              </c:pt>
              <c:pt idx="721">
                <c:v>0.359999999999958</c:v>
              </c:pt>
              <c:pt idx="722">
                <c:v>0.479999999999967</c:v>
              </c:pt>
              <c:pt idx="723">
                <c:v>0.579999999999969</c:v>
              </c:pt>
              <c:pt idx="724">
                <c:v>0.63999999999996</c:v>
              </c:pt>
              <c:pt idx="725">
                <c:v>0.699999999999965</c:v>
              </c:pt>
              <c:pt idx="726">
                <c:v>0.699999999999965</c:v>
              </c:pt>
              <c:pt idx="727">
                <c:v>0.599999999999962</c:v>
              </c:pt>
              <c:pt idx="728">
                <c:v>0.519999999999965</c:v>
              </c:pt>
              <c:pt idx="729">
                <c:v>0.479999999999967</c:v>
              </c:pt>
              <c:pt idx="730">
                <c:v>0.419999999999962</c:v>
              </c:pt>
              <c:pt idx="731">
                <c:v>0.39999999999997</c:v>
              </c:pt>
              <c:pt idx="732">
                <c:v>0.39999999999997</c:v>
              </c:pt>
              <c:pt idx="733">
                <c:v>0.419999999999962</c:v>
              </c:pt>
              <c:pt idx="734">
                <c:v>0.39999999999997</c:v>
              </c:pt>
              <c:pt idx="735">
                <c:v>0.439999999999968</c:v>
              </c:pt>
              <c:pt idx="736">
                <c:v>0.479999999999967</c:v>
              </c:pt>
              <c:pt idx="737">
                <c:v>0.519999999999965</c:v>
              </c:pt>
              <c:pt idx="738">
                <c:v>0.579999999999969</c:v>
              </c:pt>
              <c:pt idx="739">
                <c:v>0.699999999999965</c:v>
              </c:pt>
              <c:pt idx="740">
                <c:v>0.799999999999967</c:v>
              </c:pt>
              <c:pt idx="741">
                <c:v>0.879999999999964</c:v>
              </c:pt>
              <c:pt idx="742">
                <c:v>0.959999999999961</c:v>
              </c:pt>
              <c:pt idx="743">
                <c:v>1.059999999999963</c:v>
              </c:pt>
              <c:pt idx="744">
                <c:v>1.159999999999966</c:v>
              </c:pt>
              <c:pt idx="745">
                <c:v>1.259999999999969</c:v>
              </c:pt>
              <c:pt idx="746">
                <c:v>1.339999999999966</c:v>
              </c:pt>
              <c:pt idx="747">
                <c:v>1.459999999999961</c:v>
              </c:pt>
              <c:pt idx="748">
                <c:v>1.479999999999953</c:v>
              </c:pt>
              <c:pt idx="749">
                <c:v>1.459999999999947</c:v>
              </c:pt>
              <c:pt idx="750">
                <c:v>1.439999999999941</c:v>
              </c:pt>
              <c:pt idx="751">
                <c:v>1.439999999999941</c:v>
              </c:pt>
              <c:pt idx="752">
                <c:v>1.399999999999943</c:v>
              </c:pt>
              <c:pt idx="753">
                <c:v>1.459999999999947</c:v>
              </c:pt>
              <c:pt idx="754">
                <c:v>1.479999999999953</c:v>
              </c:pt>
              <c:pt idx="755">
                <c:v>1.579999999999956</c:v>
              </c:pt>
              <c:pt idx="756">
                <c:v>1.639999999999961</c:v>
              </c:pt>
              <c:pt idx="757">
                <c:v>1.639999999999961</c:v>
              </c:pt>
              <c:pt idx="758">
                <c:v>1.639999999999961</c:v>
              </c:pt>
              <c:pt idx="759">
                <c:v>1.719999999999957</c:v>
              </c:pt>
              <c:pt idx="760">
                <c:v>1.719999999999958</c:v>
              </c:pt>
              <c:pt idx="761">
                <c:v>1.759999999999956</c:v>
              </c:pt>
              <c:pt idx="762">
                <c:v>1.899999999999957</c:v>
              </c:pt>
              <c:pt idx="763">
                <c:v>1.939999999999955</c:v>
              </c:pt>
              <c:pt idx="764">
                <c:v>1.859999999999959</c:v>
              </c:pt>
              <c:pt idx="765">
                <c:v>1.659999999999967</c:v>
              </c:pt>
              <c:pt idx="766">
                <c:v>1.439999999999967</c:v>
              </c:pt>
              <c:pt idx="767">
                <c:v>1.199999999999979</c:v>
              </c:pt>
              <c:pt idx="768">
                <c:v>1.019999999999979</c:v>
              </c:pt>
              <c:pt idx="769">
                <c:v>0.859999999999986</c:v>
              </c:pt>
              <c:pt idx="770">
                <c:v>0.779999999999975</c:v>
              </c:pt>
              <c:pt idx="771">
                <c:v>0.65999999999998</c:v>
              </c:pt>
              <c:pt idx="772">
                <c:v>0.479999999999981</c:v>
              </c:pt>
              <c:pt idx="773">
                <c:v>0.279999999999989</c:v>
              </c:pt>
              <c:pt idx="774">
                <c:v>0.139999999999987</c:v>
              </c:pt>
              <c:pt idx="775">
                <c:v>0.0599999999999906</c:v>
              </c:pt>
              <c:pt idx="776">
                <c:v>0.0399999999999845</c:v>
              </c:pt>
              <c:pt idx="777">
                <c:v>0.0599999999999767</c:v>
              </c:pt>
              <c:pt idx="778">
                <c:v>0.0399999999999706</c:v>
              </c:pt>
              <c:pt idx="779">
                <c:v>0.0399999999999706</c:v>
              </c:pt>
              <c:pt idx="780">
                <c:v>0.0199999999999784</c:v>
              </c:pt>
            </c:numLit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FC65-4811-B997-CFC2D3603D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40086704"/>
        <c:axId val="2142850960"/>
      </c:lineChart>
      <c:dateAx>
        <c:axId val="2140086704"/>
        <c:scaling>
          <c:orientation val="minMax"/>
          <c:max val="43732.0"/>
          <c:min val="42637.0"/>
        </c:scaling>
        <c:delete val="0"/>
        <c:axPos val="b"/>
        <c:numFmt formatCode="dd/mm/yyyy" sourceLinked="0"/>
        <c:majorTickMark val="out"/>
        <c:minorTickMark val="none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142850960"/>
        <c:crossesAt val="0.0"/>
        <c:auto val="1"/>
        <c:lblOffset val="100"/>
        <c:baseTimeUnit val="days"/>
        <c:majorUnit val="6.0"/>
        <c:majorTimeUnit val="months"/>
        <c:minorUnit val="1.0"/>
        <c:minorTimeUnit val="months"/>
      </c:dateAx>
      <c:valAx>
        <c:axId val="2142850960"/>
        <c:scaling>
          <c:orientation val="minMax"/>
          <c:max val="10.0"/>
          <c:min val="-10.0"/>
        </c:scaling>
        <c:delete val="0"/>
        <c:axPos val="l"/>
        <c:title>
          <c:tx>
            <c:rich>
              <a:bodyPr/>
              <a:lstStyle/>
              <a:p>
                <a:pPr>
                  <a:defRPr sz="1400"/>
                </a:pPr>
                <a:r>
                  <a:rPr lang="es-CO" sz="1400"/>
                  <a:t>Interest rate spread</a:t>
                </a:r>
                <a:r>
                  <a:rPr lang="es-CO" sz="1400" baseline="0"/>
                  <a:t> (bp)</a:t>
                </a:r>
                <a:endParaRPr lang="es-CO" sz="1400"/>
              </a:p>
            </c:rich>
          </c:tx>
          <c:layout>
            <c:manualLayout>
              <c:xMode val="edge"/>
              <c:yMode val="edge"/>
              <c:x val="0.0101186196283761"/>
              <c:y val="0.360112843164258"/>
            </c:manualLayout>
          </c:layout>
          <c:overlay val="0"/>
        </c:title>
        <c:numFmt formatCode="#,##0" sourceLinked="0"/>
        <c:majorTickMark val="none"/>
        <c:minorTickMark val="none"/>
        <c:tickLblPos val="nextTo"/>
        <c:spPr>
          <a:ln w="3175">
            <a:solidFill>
              <a:schemeClr val="bg1">
                <a:lumMod val="75000"/>
              </a:schemeClr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140086704"/>
        <c:crosses val="autoZero"/>
        <c:crossBetween val="between"/>
        <c:majorUnit val="2.0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11808170717791"/>
          <c:y val="0.622609034503497"/>
          <c:w val="0.380499923922553"/>
          <c:h val="0.195094670650052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14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3175">
      <a:noFill/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0.1616</cdr:x>
      <cdr:y>0.02762</cdr:y>
    </cdr:from>
    <cdr:to>
      <cdr:x>0.23415</cdr:x>
      <cdr:y>0.88368</cdr:y>
    </cdr:to>
    <cdr:sp macro="" textlink="">
      <cdr:nvSpPr>
        <cdr:cNvPr id="2" name="Rectángulo 1"/>
        <cdr:cNvSpPr/>
      </cdr:nvSpPr>
      <cdr:spPr>
        <a:xfrm xmlns:a="http://schemas.openxmlformats.org/drawingml/2006/main">
          <a:off x="1767782" y="126010"/>
          <a:ext cx="793642" cy="3904927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>
            <a:alpha val="16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CO"/>
        </a:p>
      </cdr:txBody>
    </cdr:sp>
  </cdr:relSizeAnchor>
  <cdr:relSizeAnchor xmlns:cdr="http://schemas.openxmlformats.org/drawingml/2006/chartDrawing">
    <cdr:from>
      <cdr:x>0.3149</cdr:x>
      <cdr:y>0.02762</cdr:y>
    </cdr:from>
    <cdr:to>
      <cdr:x>0.38849</cdr:x>
      <cdr:y>0.88533</cdr:y>
    </cdr:to>
    <cdr:sp macro="" textlink="">
      <cdr:nvSpPr>
        <cdr:cNvPr id="3" name="Rectángulo 2"/>
        <cdr:cNvSpPr/>
      </cdr:nvSpPr>
      <cdr:spPr>
        <a:xfrm xmlns:a="http://schemas.openxmlformats.org/drawingml/2006/main">
          <a:off x="3444768" y="126011"/>
          <a:ext cx="805019" cy="3912454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>
            <a:alpha val="16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s-CO"/>
        </a:p>
      </cdr:txBody>
    </cdr:sp>
  </cdr:relSizeAnchor>
  <cdr:relSizeAnchor xmlns:cdr="http://schemas.openxmlformats.org/drawingml/2006/chartDrawing">
    <cdr:from>
      <cdr:x>0.4678</cdr:x>
      <cdr:y>0.02762</cdr:y>
    </cdr:from>
    <cdr:to>
      <cdr:x>0.5465</cdr:x>
      <cdr:y>0.88364</cdr:y>
    </cdr:to>
    <cdr:sp macro="" textlink="">
      <cdr:nvSpPr>
        <cdr:cNvPr id="4" name="Rectángulo 3"/>
        <cdr:cNvSpPr/>
      </cdr:nvSpPr>
      <cdr:spPr>
        <a:xfrm xmlns:a="http://schemas.openxmlformats.org/drawingml/2006/main">
          <a:off x="5117379" y="126010"/>
          <a:ext cx="860918" cy="3904745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>
            <a:alpha val="16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s-CO"/>
        </a:p>
      </cdr:txBody>
    </cdr:sp>
  </cdr:relSizeAnchor>
  <cdr:relSizeAnchor xmlns:cdr="http://schemas.openxmlformats.org/drawingml/2006/chartDrawing">
    <cdr:from>
      <cdr:x>0.62507</cdr:x>
      <cdr:y>0.02762</cdr:y>
    </cdr:from>
    <cdr:to>
      <cdr:x>0.6981</cdr:x>
      <cdr:y>0.88498</cdr:y>
    </cdr:to>
    <cdr:sp macro="" textlink="">
      <cdr:nvSpPr>
        <cdr:cNvPr id="5" name="Rectángulo 4"/>
        <cdr:cNvSpPr/>
      </cdr:nvSpPr>
      <cdr:spPr>
        <a:xfrm xmlns:a="http://schemas.openxmlformats.org/drawingml/2006/main">
          <a:off x="6837794" y="126010"/>
          <a:ext cx="798893" cy="3910857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>
            <a:alpha val="16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s-CO"/>
        </a:p>
      </cdr:txBody>
    </cdr:sp>
  </cdr:relSizeAnchor>
  <cdr:relSizeAnchor xmlns:cdr="http://schemas.openxmlformats.org/drawingml/2006/chartDrawing">
    <cdr:from>
      <cdr:x>0.78097</cdr:x>
      <cdr:y>0.02762</cdr:y>
    </cdr:from>
    <cdr:to>
      <cdr:x>0.85316</cdr:x>
      <cdr:y>0.88203</cdr:y>
    </cdr:to>
    <cdr:sp macro="" textlink="">
      <cdr:nvSpPr>
        <cdr:cNvPr id="6" name="Rectángulo 5"/>
        <cdr:cNvSpPr/>
      </cdr:nvSpPr>
      <cdr:spPr>
        <a:xfrm xmlns:a="http://schemas.openxmlformats.org/drawingml/2006/main">
          <a:off x="8543222" y="126010"/>
          <a:ext cx="789704" cy="3897401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>
            <a:alpha val="16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s-CO"/>
        </a:p>
      </cdr:txBody>
    </cdr:sp>
  </cdr:relSizeAnchor>
  <cdr:relSizeAnchor xmlns:cdr="http://schemas.openxmlformats.org/drawingml/2006/chartDrawing">
    <cdr:from>
      <cdr:x>0.93538</cdr:x>
      <cdr:y>0.02762</cdr:y>
    </cdr:from>
    <cdr:to>
      <cdr:x>0.99447</cdr:x>
      <cdr:y>0.87782</cdr:y>
    </cdr:to>
    <cdr:sp macro="" textlink="">
      <cdr:nvSpPr>
        <cdr:cNvPr id="7" name="Rectángulo 6">
          <a:extLst xmlns:a="http://schemas.openxmlformats.org/drawingml/2006/main">
            <a:ext uri="{FF2B5EF4-FFF2-40B4-BE49-F238E27FC236}">
              <a16:creationId xmlns:a16="http://schemas.microsoft.com/office/drawing/2014/main" xmlns="" id="{1F56EBC0-04E4-4683-9867-6D2148B9FD37}"/>
            </a:ext>
          </a:extLst>
        </cdr:cNvPr>
        <cdr:cNvSpPr/>
      </cdr:nvSpPr>
      <cdr:spPr>
        <a:xfrm xmlns:a="http://schemas.openxmlformats.org/drawingml/2006/main">
          <a:off x="10232351" y="126010"/>
          <a:ext cx="646400" cy="3878197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>
            <a:alpha val="16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s-CO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0.00724</cdr:x>
      <cdr:y>0.93696</cdr:y>
    </cdr:from>
    <cdr:to>
      <cdr:x>0.99276</cdr:x>
      <cdr:y>1</cdr:y>
    </cdr:to>
    <cdr:sp macro="" textlink="">
      <cdr:nvSpPr>
        <cdr:cNvPr id="307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2410" y="4449535"/>
          <a:ext cx="7134180" cy="29935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65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xmlns:mc="http://schemas.openxmlformats.org/markup-compatibility/2006" val="000000" mc:Ignorable="a14" a14:legacySpreadsheetColorIndex="64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s-CO" sz="800" b="0" i="0" u="none" strike="noStrike" baseline="0" dirty="0" smtClean="0">
              <a:solidFill>
                <a:srgbClr val="000000"/>
              </a:solidFill>
              <a:latin typeface="Arial"/>
              <a:cs typeface="Arial"/>
            </a:rPr>
            <a:t>.</a:t>
          </a:r>
          <a:endParaRPr lang="es-CO" sz="800" b="0" i="0" u="none" strike="noStrike" baseline="0" dirty="0">
            <a:solidFill>
              <a:srgbClr val="000000"/>
            </a:solidFill>
            <a:latin typeface="Arial"/>
            <a:cs typeface="Arial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20D56-BA3D-4BE6-8A72-2020664E08B6}" type="datetimeFigureOut">
              <a:rPr lang="es-CO" smtClean="0"/>
              <a:t>27/09/19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28C067-0ACF-4EEC-AAC4-A55007135B65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30877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28C067-0ACF-4EEC-AAC4-A55007135B65}" type="slidenum">
              <a:rPr lang="es-CO" smtClean="0"/>
              <a:t>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215934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28C067-0ACF-4EEC-AAC4-A55007135B65}" type="slidenum">
              <a:rPr lang="es-CO" smtClean="0"/>
              <a:t>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708594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28C067-0ACF-4EEC-AAC4-A55007135B65}" type="slidenum">
              <a:rPr lang="es-CO" smtClean="0"/>
              <a:t>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55645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28C067-0ACF-4EEC-AAC4-A55007135B65}" type="slidenum">
              <a:rPr lang="es-CO" smtClean="0"/>
              <a:t>5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856455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28C067-0ACF-4EEC-AAC4-A55007135B65}" type="slidenum">
              <a:rPr lang="es-CO" smtClean="0"/>
              <a:t>6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342866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28C067-0ACF-4EEC-AAC4-A55007135B65}" type="slidenum">
              <a:rPr lang="es-CO" smtClean="0"/>
              <a:t>7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190410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28C067-0ACF-4EEC-AAC4-A55007135B65}" type="slidenum">
              <a:rPr lang="es-CO" smtClean="0"/>
              <a:t>8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500147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28C067-0ACF-4EEC-AAC4-A55007135B65}" type="slidenum">
              <a:rPr lang="es-CO" smtClean="0"/>
              <a:t>9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990839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28C067-0ACF-4EEC-AAC4-A55007135B65}" type="slidenum">
              <a:rPr lang="es-CO" smtClean="0"/>
              <a:t>10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617016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28C067-0ACF-4EEC-AAC4-A55007135B65}" type="slidenum">
              <a:rPr lang="es-CO" smtClean="0"/>
              <a:t>11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067939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28C067-0ACF-4EEC-AAC4-A55007135B65}" type="slidenum">
              <a:rPr lang="es-CO" smtClean="0"/>
              <a:t>12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059261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28C067-0ACF-4EEC-AAC4-A55007135B65}" type="slidenum">
              <a:rPr lang="es-CO" smtClean="0"/>
              <a:t>13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62883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28C067-0ACF-4EEC-AAC4-A55007135B65}" type="slidenum">
              <a:rPr lang="es-CO" smtClean="0"/>
              <a:t>14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227631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28C067-0ACF-4EEC-AAC4-A55007135B65}" type="slidenum">
              <a:rPr lang="es-CO" smtClean="0"/>
              <a:t>15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93529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28C067-0ACF-4EEC-AAC4-A55007135B65}" type="slidenum">
              <a:rPr lang="es-CO" smtClean="0"/>
              <a:t>16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705431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28C067-0ACF-4EEC-AAC4-A55007135B65}" type="slidenum">
              <a:rPr lang="es-CO" smtClean="0"/>
              <a:t>17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686120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28C067-0ACF-4EEC-AAC4-A55007135B65}" type="slidenum">
              <a:rPr lang="es-CO" smtClean="0"/>
              <a:t>19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183476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8E3D3-AAAD-4E8B-A44F-6C3D3AA63531}" type="datetimeFigureOut">
              <a:rPr lang="es-CO" smtClean="0"/>
              <a:t>27/09/19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B9498-EE4D-4765-89DA-19E3CD13554D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86160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8E3D3-AAAD-4E8B-A44F-6C3D3AA63531}" type="datetimeFigureOut">
              <a:rPr lang="es-CO" smtClean="0"/>
              <a:t>27/09/19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B9498-EE4D-4765-89DA-19E3CD13554D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64624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8E3D3-AAAD-4E8B-A44F-6C3D3AA63531}" type="datetimeFigureOut">
              <a:rPr lang="es-CO" smtClean="0"/>
              <a:t>27/09/19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B9498-EE4D-4765-89DA-19E3CD13554D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23270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8E3D3-AAAD-4E8B-A44F-6C3D3AA63531}" type="datetimeFigureOut">
              <a:rPr lang="es-CO" smtClean="0"/>
              <a:t>27/09/19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B9498-EE4D-4765-89DA-19E3CD13554D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43709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8E3D3-AAAD-4E8B-A44F-6C3D3AA63531}" type="datetimeFigureOut">
              <a:rPr lang="es-CO" smtClean="0"/>
              <a:t>27/09/19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B9498-EE4D-4765-89DA-19E3CD13554D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59398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8E3D3-AAAD-4E8B-A44F-6C3D3AA63531}" type="datetimeFigureOut">
              <a:rPr lang="es-CO" smtClean="0"/>
              <a:t>27/09/19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B9498-EE4D-4765-89DA-19E3CD13554D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61198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8E3D3-AAAD-4E8B-A44F-6C3D3AA63531}" type="datetimeFigureOut">
              <a:rPr lang="es-CO" smtClean="0"/>
              <a:t>27/09/19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B9498-EE4D-4765-89DA-19E3CD13554D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01576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8E3D3-AAAD-4E8B-A44F-6C3D3AA63531}" type="datetimeFigureOut">
              <a:rPr lang="es-CO" smtClean="0"/>
              <a:t>27/09/19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B9498-EE4D-4765-89DA-19E3CD13554D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58586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8E3D3-AAAD-4E8B-A44F-6C3D3AA63531}" type="datetimeFigureOut">
              <a:rPr lang="es-CO" smtClean="0"/>
              <a:t>27/09/19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B9498-EE4D-4765-89DA-19E3CD13554D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56870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8E3D3-AAAD-4E8B-A44F-6C3D3AA63531}" type="datetimeFigureOut">
              <a:rPr lang="es-CO" smtClean="0"/>
              <a:t>27/09/19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B9498-EE4D-4765-89DA-19E3CD13554D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10941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8E3D3-AAAD-4E8B-A44F-6C3D3AA63531}" type="datetimeFigureOut">
              <a:rPr lang="es-CO" smtClean="0"/>
              <a:t>27/09/19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B9498-EE4D-4765-89DA-19E3CD13554D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28963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8E3D3-AAAD-4E8B-A44F-6C3D3AA63531}" type="datetimeFigureOut">
              <a:rPr lang="es-CO" smtClean="0"/>
              <a:t>27/09/19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EB9498-EE4D-4765-89DA-19E3CD13554D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62177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hyperlink" Target="https://www.bcb.gov.br/en" TargetMode="External"/><Relationship Id="rId5" Type="http://schemas.openxmlformats.org/officeDocument/2006/relationships/hyperlink" Target="https://www.banxico.org.mx/indexEn.html" TargetMode="External"/><Relationship Id="rId6" Type="http://schemas.openxmlformats.org/officeDocument/2006/relationships/hyperlink" Target="http://www.banrep.gov.co/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12192000" cy="3707027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How </a:t>
            </a:r>
            <a:r>
              <a:rPr lang="en-US" sz="60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should the </a:t>
            </a:r>
            <a:r>
              <a:rPr lang="en-US" sz="6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interaction between Ministry of Finance and Central Bank be structured?</a:t>
            </a:r>
          </a:p>
        </p:txBody>
      </p:sp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48" y="3958756"/>
            <a:ext cx="2578440" cy="257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3023288" y="4127630"/>
            <a:ext cx="8962768" cy="22406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4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7th Annual Conference of the Bilateral Assistance </a:t>
            </a:r>
          </a:p>
          <a:p>
            <a:pPr algn="r"/>
            <a:r>
              <a:rPr lang="en-US" sz="24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and Capacity Building for Central Banks (BCC) </a:t>
            </a:r>
            <a:r>
              <a:rPr lang="en-US" sz="2400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programme</a:t>
            </a:r>
            <a:endParaRPr lang="en-US" sz="2400" dirty="0">
              <a:solidFill>
                <a:schemeClr val="tx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r"/>
            <a:endParaRPr lang="en-US" sz="2400" i="1" dirty="0">
              <a:solidFill>
                <a:schemeClr val="tx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r"/>
            <a:r>
              <a:rPr lang="en-US" sz="2400" b="1" i="1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Juan </a:t>
            </a:r>
            <a:r>
              <a:rPr lang="en-US" sz="2400" b="1" i="1" dirty="0" err="1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Ospina</a:t>
            </a:r>
            <a:endParaRPr lang="en-US" sz="2400" b="1" i="1" dirty="0" smtClean="0">
              <a:solidFill>
                <a:schemeClr val="tx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r"/>
            <a:r>
              <a:rPr lang="en-US" sz="2400" i="1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Deputy Governor for Monetary Policy and Economic Information</a:t>
            </a:r>
          </a:p>
          <a:p>
            <a:pPr algn="r"/>
            <a:endParaRPr lang="en-US" sz="2400" dirty="0">
              <a:solidFill>
                <a:schemeClr val="tx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r"/>
            <a:fld id="{13EDF8CF-F162-4EE2-9F2B-6853BDC46E67}" type="datetime4">
              <a:rPr lang="en-US" sz="240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September 27, 2019</a:t>
            </a:fld>
            <a:endParaRPr lang="en-US" sz="2400" dirty="0">
              <a:solidFill>
                <a:schemeClr val="tx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633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181232"/>
            <a:ext cx="12192000" cy="1079157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en-US" sz="32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How </a:t>
            </a:r>
            <a:r>
              <a:rPr lang="en-US" sz="3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should </a:t>
            </a:r>
            <a:r>
              <a:rPr lang="en-US" sz="32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the interaction between Ministry of Finance and Central Bank be structured?</a:t>
            </a:r>
            <a:endParaRPr lang="en-US" sz="32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0" y="0"/>
            <a:ext cx="6096000" cy="180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Coordination between Ministry of Finance and Central Bank</a:t>
            </a:r>
          </a:p>
        </p:txBody>
      </p:sp>
      <p:sp>
        <p:nvSpPr>
          <p:cNvPr id="5" name="Rectángulo 4"/>
          <p:cNvSpPr/>
          <p:nvPr/>
        </p:nvSpPr>
        <p:spPr>
          <a:xfrm>
            <a:off x="6096000" y="0"/>
            <a:ext cx="6096000" cy="18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 smtClean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Answer</a:t>
            </a:r>
            <a:endParaRPr lang="en-US" sz="1000" dirty="0">
              <a:solidFill>
                <a:schemeClr val="tx2">
                  <a:lumMod val="50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0" y="6570000"/>
            <a:ext cx="12192000" cy="28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Interaction between finance ministries and central Banks </a:t>
            </a:r>
          </a:p>
          <a:p>
            <a:fld id="{380B9A89-D67F-472E-98DB-1C8AC2BF1761}" type="datetime4">
              <a:rPr lang="en-US" sz="80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September 27, 2019</a:t>
            </a:fld>
            <a:endParaRPr lang="en-US" sz="8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050" name="Picture 2" descr="Image result for banco de la republica colombia logo sin fond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3790" y="6313829"/>
            <a:ext cx="503453" cy="503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uadroTexto 14">
            <a:extLst>
              <a:ext uri="{FF2B5EF4-FFF2-40B4-BE49-F238E27FC236}">
                <a16:creationId xmlns:a16="http://schemas.microsoft.com/office/drawing/2014/main" xmlns="" id="{448F6641-766E-462D-B56E-B8FFBAAFE06D}"/>
              </a:ext>
            </a:extLst>
          </p:cNvPr>
          <p:cNvSpPr txBox="1"/>
          <p:nvPr/>
        </p:nvSpPr>
        <p:spPr>
          <a:xfrm>
            <a:off x="324678" y="1516560"/>
            <a:ext cx="11542644" cy="2144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4000"/>
              </a:lnSpc>
            </a:pPr>
            <a:r>
              <a:rPr lang="en-US" sz="2800" dirty="0" smtClean="0">
                <a:latin typeface="Segoe UI" panose="020B0502040204020203" pitchFamily="34" charset="0"/>
                <a:cs typeface="Segoe UI" panose="020B0502040204020203" pitchFamily="34" charset="0"/>
              </a:rPr>
              <a:t>Given the institutional framework : </a:t>
            </a:r>
            <a:endParaRPr lang="en-US" sz="28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457200" indent="-457200" algn="just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Segoe UI" panose="020B0502040204020203" pitchFamily="34" charset="0"/>
                <a:cs typeface="Segoe UI" panose="020B0502040204020203" pitchFamily="34" charset="0"/>
              </a:rPr>
              <a:t>Law</a:t>
            </a:r>
            <a:endParaRPr lang="en-US" sz="28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457200" indent="-457200" algn="just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Segoe UI" panose="020B0502040204020203" pitchFamily="34" charset="0"/>
                <a:cs typeface="Segoe UI" panose="020B0502040204020203" pitchFamily="34" charset="0"/>
              </a:rPr>
              <a:t>Central Bank’s governance structure</a:t>
            </a:r>
          </a:p>
          <a:p>
            <a:pPr marL="457200" indent="-457200" algn="just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Segoe UI" panose="020B0502040204020203" pitchFamily="34" charset="0"/>
                <a:cs typeface="Segoe UI" panose="020B0502040204020203" pitchFamily="34" charset="0"/>
              </a:rPr>
              <a:t>Central Bank’s mandate</a:t>
            </a:r>
            <a:endParaRPr lang="en-US" sz="28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0454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181232"/>
            <a:ext cx="12192000" cy="1079157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en-US" sz="32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How </a:t>
            </a:r>
            <a:r>
              <a:rPr lang="en-US" sz="3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should </a:t>
            </a:r>
            <a:r>
              <a:rPr lang="en-US" sz="32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the interaction between Ministry of Finance and Central Bank be structured?</a:t>
            </a:r>
            <a:endParaRPr lang="en-US" sz="32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0" y="0"/>
            <a:ext cx="6096000" cy="180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Coordination between Ministry of Finance and Central Bank</a:t>
            </a:r>
          </a:p>
        </p:txBody>
      </p:sp>
      <p:sp>
        <p:nvSpPr>
          <p:cNvPr id="5" name="Rectángulo 4"/>
          <p:cNvSpPr/>
          <p:nvPr/>
        </p:nvSpPr>
        <p:spPr>
          <a:xfrm>
            <a:off x="6096000" y="0"/>
            <a:ext cx="6096000" cy="18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 smtClean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Answer</a:t>
            </a:r>
            <a:endParaRPr lang="en-US" sz="1000" dirty="0">
              <a:solidFill>
                <a:schemeClr val="tx2">
                  <a:lumMod val="50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0" y="6570000"/>
            <a:ext cx="12192000" cy="28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Interaction between finance ministries and central Banks </a:t>
            </a:r>
          </a:p>
          <a:p>
            <a:fld id="{380B9A89-D67F-472E-98DB-1C8AC2BF1761}" type="datetime4">
              <a:rPr lang="en-US" sz="80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September 27, 2019</a:t>
            </a:fld>
            <a:endParaRPr lang="en-US" sz="8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050" name="Picture 2" descr="Image result for banco de la republica colombia logo sin fond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3790" y="6313829"/>
            <a:ext cx="503453" cy="503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uadroTexto 14">
            <a:extLst>
              <a:ext uri="{FF2B5EF4-FFF2-40B4-BE49-F238E27FC236}">
                <a16:creationId xmlns:a16="http://schemas.microsoft.com/office/drawing/2014/main" xmlns="" id="{448F6641-766E-462D-B56E-B8FFBAAFE06D}"/>
              </a:ext>
            </a:extLst>
          </p:cNvPr>
          <p:cNvSpPr txBox="1"/>
          <p:nvPr/>
        </p:nvSpPr>
        <p:spPr>
          <a:xfrm>
            <a:off x="324678" y="1516560"/>
            <a:ext cx="11542644" cy="2144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4000"/>
              </a:lnSpc>
            </a:pPr>
            <a:r>
              <a:rPr lang="en-US" sz="2800" dirty="0" smtClean="0">
                <a:latin typeface="Segoe UI" panose="020B0502040204020203" pitchFamily="34" charset="0"/>
                <a:cs typeface="Segoe UI" panose="020B0502040204020203" pitchFamily="34" charset="0"/>
              </a:rPr>
              <a:t>Given the institutional framework : </a:t>
            </a:r>
            <a:endParaRPr lang="en-US" sz="28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457200" indent="-457200" algn="just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Segoe UI" panose="020B0502040204020203" pitchFamily="34" charset="0"/>
                <a:cs typeface="Segoe UI" panose="020B0502040204020203" pitchFamily="34" charset="0"/>
              </a:rPr>
              <a:t>Law</a:t>
            </a:r>
            <a:endParaRPr lang="en-US" sz="28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457200" indent="-457200" algn="just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Segoe UI" panose="020B0502040204020203" pitchFamily="34" charset="0"/>
                <a:cs typeface="Segoe UI" panose="020B0502040204020203" pitchFamily="34" charset="0"/>
              </a:rPr>
              <a:t>Central Bank’s governance structure</a:t>
            </a:r>
          </a:p>
          <a:p>
            <a:pPr marL="457200" indent="-457200" algn="just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Segoe UI" panose="020B0502040204020203" pitchFamily="34" charset="0"/>
                <a:cs typeface="Segoe UI" panose="020B0502040204020203" pitchFamily="34" charset="0"/>
              </a:rPr>
              <a:t>Central Bank’s mandate</a:t>
            </a:r>
            <a:endParaRPr lang="en-US" sz="28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CuadroTexto 14">
            <a:extLst>
              <a:ext uri="{FF2B5EF4-FFF2-40B4-BE49-F238E27FC236}">
                <a16:creationId xmlns:a16="http://schemas.microsoft.com/office/drawing/2014/main" xmlns="" id="{448F6641-766E-462D-B56E-B8FFBAAFE06D}"/>
              </a:ext>
            </a:extLst>
          </p:cNvPr>
          <p:cNvSpPr txBox="1"/>
          <p:nvPr/>
        </p:nvSpPr>
        <p:spPr>
          <a:xfrm>
            <a:off x="324678" y="3872144"/>
            <a:ext cx="11542644" cy="2657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4000"/>
              </a:lnSpc>
            </a:pP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My answer – from the Central Bank’s perspective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</a:t>
            </a:r>
          </a:p>
          <a:p>
            <a:pPr algn="just">
              <a:lnSpc>
                <a:spcPts val="4000"/>
              </a:lnSpc>
            </a:pPr>
            <a:r>
              <a:rPr lang="en-US" sz="2800" dirty="0" smtClean="0">
                <a:latin typeface="Segoe UI" panose="020B0502040204020203" pitchFamily="34" charset="0"/>
                <a:cs typeface="Segoe UI" panose="020B0502040204020203" pitchFamily="34" charset="0"/>
              </a:rPr>
              <a:t>It should be structured at </a:t>
            </a:r>
            <a:r>
              <a:rPr lang="en-US" sz="2800" b="1" dirty="0" smtClean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ALL LEVELS</a:t>
            </a:r>
            <a:r>
              <a:rPr lang="en-US" sz="2800" dirty="0" smtClean="0">
                <a:latin typeface="Segoe UI" panose="020B0502040204020203" pitchFamily="34" charset="0"/>
                <a:cs typeface="Segoe UI" panose="020B0502040204020203" pitchFamily="34" charset="0"/>
              </a:rPr>
              <a:t> of both, Ministry of Finance and Central Bank, in a way that guarantees and promotes the </a:t>
            </a:r>
            <a:r>
              <a:rPr lang="en-US" sz="2800" b="1" dirty="0" smtClean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implementation</a:t>
            </a:r>
            <a:r>
              <a:rPr lang="en-US" sz="28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smtClean="0">
                <a:latin typeface="Segoe UI" panose="020B0502040204020203" pitchFamily="34" charset="0"/>
                <a:cs typeface="Segoe UI" panose="020B0502040204020203" pitchFamily="34" charset="0"/>
              </a:rPr>
              <a:t>of an </a:t>
            </a:r>
            <a:r>
              <a:rPr lang="en-US" sz="2800" b="1" dirty="0" smtClean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effective monetary policy framework</a:t>
            </a:r>
            <a:r>
              <a:rPr lang="en-US" sz="2800" dirty="0" smtClean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en-US" sz="28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457200" indent="-457200" algn="just">
              <a:lnSpc>
                <a:spcPts val="4000"/>
              </a:lnSpc>
              <a:buFont typeface="Arial" panose="020B0604020202020204" pitchFamily="34" charset="0"/>
              <a:buChar char="•"/>
            </a:pPr>
            <a:endParaRPr lang="es-CO" dirty="0">
              <a:solidFill>
                <a:srgbClr val="C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4287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181232"/>
            <a:ext cx="12192000" cy="1079157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en-US" sz="32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What is an effective monetary policy framework?</a:t>
            </a:r>
            <a:endParaRPr lang="en-US" sz="32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0" y="0"/>
            <a:ext cx="6096000" cy="180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Coordination between Ministry of Finance and Central Bank</a:t>
            </a:r>
          </a:p>
        </p:txBody>
      </p:sp>
      <p:sp>
        <p:nvSpPr>
          <p:cNvPr id="5" name="Rectángulo 4"/>
          <p:cNvSpPr/>
          <p:nvPr/>
        </p:nvSpPr>
        <p:spPr>
          <a:xfrm>
            <a:off x="6096000" y="0"/>
            <a:ext cx="6096000" cy="18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Why?</a:t>
            </a:r>
          </a:p>
        </p:txBody>
      </p:sp>
      <p:sp>
        <p:nvSpPr>
          <p:cNvPr id="7" name="Rectángulo 6"/>
          <p:cNvSpPr/>
          <p:nvPr/>
        </p:nvSpPr>
        <p:spPr>
          <a:xfrm>
            <a:off x="0" y="6570000"/>
            <a:ext cx="12192000" cy="28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Interaction between finance ministries and central Banks </a:t>
            </a:r>
          </a:p>
          <a:p>
            <a:fld id="{380B9A89-D67F-472E-98DB-1C8AC2BF1761}" type="datetime4">
              <a:rPr lang="en-US" sz="80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September 27, 2019</a:t>
            </a:fld>
            <a:endParaRPr lang="en-US" sz="8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050" name="Picture 2" descr="Image result for banco de la republica colombia logo sin fond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3790" y="6313829"/>
            <a:ext cx="503453" cy="503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CuadroTexto 21"/>
          <p:cNvSpPr txBox="1"/>
          <p:nvPr/>
        </p:nvSpPr>
        <p:spPr>
          <a:xfrm>
            <a:off x="200765" y="1637278"/>
            <a:ext cx="1085041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An effective </a:t>
            </a:r>
            <a:r>
              <a:rPr lang="en-US" sz="3200" dirty="0" smtClean="0"/>
              <a:t>regime </a:t>
            </a:r>
            <a:r>
              <a:rPr lang="en-US" sz="3200" dirty="0"/>
              <a:t>will have </a:t>
            </a:r>
            <a:r>
              <a:rPr lang="en-US" sz="3200" dirty="0" smtClean="0"/>
              <a:t>beneficial first-order </a:t>
            </a:r>
            <a:r>
              <a:rPr lang="en-US" sz="3200" dirty="0"/>
              <a:t>effects on welfare </a:t>
            </a:r>
            <a:r>
              <a:rPr lang="en-US" sz="3200" dirty="0" smtClean="0"/>
              <a:t>by reducing </a:t>
            </a:r>
            <a:r>
              <a:rPr lang="en-US" sz="3200" dirty="0"/>
              <a:t>uncertainty, anchoring </a:t>
            </a:r>
            <a:r>
              <a:rPr lang="en-US" sz="3200" dirty="0" smtClean="0"/>
              <a:t>inflation </a:t>
            </a:r>
            <a:r>
              <a:rPr lang="en-US" sz="3200" dirty="0"/>
              <a:t>expectations and reducing the incidence and severity</a:t>
            </a:r>
          </a:p>
          <a:p>
            <a:r>
              <a:rPr lang="en-US" sz="3200" dirty="0"/>
              <a:t>of boom-bust cycles</a:t>
            </a:r>
            <a:r>
              <a:rPr lang="en-US" sz="3200" dirty="0" smtClean="0"/>
              <a:t>.</a:t>
            </a:r>
          </a:p>
          <a:p>
            <a:endParaRPr lang="en-US" sz="3200" dirty="0"/>
          </a:p>
          <a:p>
            <a:r>
              <a:rPr lang="en-US" sz="3200" dirty="0" smtClean="0"/>
              <a:t> (Freedman and </a:t>
            </a:r>
            <a:r>
              <a:rPr lang="en-US" sz="3200" dirty="0" err="1" smtClean="0"/>
              <a:t>Laxton</a:t>
            </a:r>
            <a:r>
              <a:rPr lang="en-US" sz="3200" dirty="0" smtClean="0"/>
              <a:t> 2009)</a:t>
            </a:r>
            <a:endParaRPr lang="en-US" sz="5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6" name="CuadroTexto 35"/>
          <p:cNvSpPr txBox="1"/>
          <p:nvPr/>
        </p:nvSpPr>
        <p:spPr>
          <a:xfrm>
            <a:off x="0" y="6288556"/>
            <a:ext cx="94127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Segoe UI" panose="020B0502040204020203" pitchFamily="34" charset="0"/>
                <a:cs typeface="Segoe UI" panose="020B0502040204020203" pitchFamily="34" charset="0"/>
              </a:rPr>
              <a:t>Blanchard, O. (2004). Fiscal dominance and inflation targeting: lessons from Brazil (No. w10389). National Bureau of Economic Research</a:t>
            </a: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3108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181232"/>
            <a:ext cx="12192000" cy="1079157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en-US" sz="32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Fiscal dominance: an example of failure, and a call for coordination between monetary and fiscal authorities</a:t>
            </a:r>
            <a:endParaRPr lang="en-US" sz="32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0" y="0"/>
            <a:ext cx="6096000" cy="180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Coordination between Ministry of Finance and Central Bank</a:t>
            </a:r>
          </a:p>
        </p:txBody>
      </p:sp>
      <p:sp>
        <p:nvSpPr>
          <p:cNvPr id="5" name="Rectángulo 4"/>
          <p:cNvSpPr/>
          <p:nvPr/>
        </p:nvSpPr>
        <p:spPr>
          <a:xfrm>
            <a:off x="6096000" y="0"/>
            <a:ext cx="6096000" cy="18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Why?</a:t>
            </a:r>
          </a:p>
        </p:txBody>
      </p:sp>
      <p:sp>
        <p:nvSpPr>
          <p:cNvPr id="7" name="Rectángulo 6"/>
          <p:cNvSpPr/>
          <p:nvPr/>
        </p:nvSpPr>
        <p:spPr>
          <a:xfrm>
            <a:off x="0" y="6570000"/>
            <a:ext cx="12192000" cy="28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Interaction between finance ministries and central Banks </a:t>
            </a:r>
          </a:p>
          <a:p>
            <a:fld id="{380B9A89-D67F-472E-98DB-1C8AC2BF1761}" type="datetime4">
              <a:rPr lang="en-US" sz="80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September 27, 2019</a:t>
            </a:fld>
            <a:endParaRPr lang="en-US" sz="8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050" name="Picture 2" descr="Image result for banco de la republica colombia logo sin fond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3790" y="6313829"/>
            <a:ext cx="503453" cy="503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CuadroTexto 21"/>
          <p:cNvSpPr txBox="1"/>
          <p:nvPr/>
        </p:nvSpPr>
        <p:spPr>
          <a:xfrm>
            <a:off x="200765" y="1637278"/>
            <a:ext cx="54339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Segoe UI" panose="020B0502040204020203" pitchFamily="34" charset="0"/>
                <a:cs typeface="Segoe UI" panose="020B0502040204020203" pitchFamily="34" charset="0"/>
              </a:rPr>
              <a:t>Under normal conditions:</a:t>
            </a:r>
            <a:endParaRPr lang="en-US" sz="5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uadroTexto 18"/>
              <p:cNvSpPr txBox="1"/>
              <p:nvPr/>
            </p:nvSpPr>
            <p:spPr>
              <a:xfrm>
                <a:off x="3797260" y="2333712"/>
                <a:ext cx="4597477" cy="8309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O" sz="5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s-CO" sz="5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↑</m:t>
                      </m:r>
                      <m:r>
                        <a:rPr lang="es-CO" sz="5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s-CO" sz="5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s-CO" sz="5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es-CO" sz="5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↑</m:t>
                      </m:r>
                      <m:r>
                        <a:rPr lang="es-CO" sz="5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s-CO" sz="5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s-CO" sz="5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↓</m:t>
                      </m:r>
                    </m:oMath>
                  </m:oMathPara>
                </a14:m>
                <a:endParaRPr lang="es-CO" sz="5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9" name="CuadroTexto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7260" y="2333712"/>
                <a:ext cx="4597477" cy="830997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uadroTexto 33"/>
              <p:cNvSpPr txBox="1"/>
              <p:nvPr/>
            </p:nvSpPr>
            <p:spPr>
              <a:xfrm>
                <a:off x="408417" y="5069031"/>
                <a:ext cx="11375165" cy="8309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CO" sz="5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s-CO" sz="5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↑</m:t>
                      </m:r>
                      <m:r>
                        <a:rPr lang="es-CO" sz="5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s-CO" sz="5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s-CO" sz="5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es-CO" sz="5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↑</m:t>
                      </m:r>
                      <m:r>
                        <a:rPr lang="es-CO" sz="5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s-CO" sz="5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s-CO" sz="54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CO" sz="5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𝑑𝑒𝑓𝑎𝑢𝑙𝑡</m:t>
                          </m:r>
                        </m:e>
                      </m:d>
                      <m:r>
                        <a:rPr lang="es-CO" sz="5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↑</m:t>
                      </m:r>
                      <m:r>
                        <a:rPr lang="es-CO" sz="5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→</m:t>
                      </m:r>
                      <m:r>
                        <a:rPr lang="es-CO" sz="5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s-CO" sz="5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↑</m:t>
                      </m:r>
                      <m:r>
                        <a:rPr lang="es-CO" sz="5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s-CO" sz="5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s-CO" sz="5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↑</m:t>
                      </m:r>
                    </m:oMath>
                  </m:oMathPara>
                </a14:m>
                <a:endParaRPr lang="es-CO" sz="88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4" name="CuadroTexto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417" y="5069031"/>
                <a:ext cx="11375165" cy="830997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CuadroTexto 34"/>
          <p:cNvSpPr txBox="1"/>
          <p:nvPr/>
        </p:nvSpPr>
        <p:spPr>
          <a:xfrm>
            <a:off x="200765" y="3908479"/>
            <a:ext cx="94127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Segoe UI" panose="020B0502040204020203" pitchFamily="34" charset="0"/>
                <a:cs typeface="Segoe UI" panose="020B0502040204020203" pitchFamily="34" charset="0"/>
              </a:rPr>
              <a:t>But what if public debt is high enough, such that:</a:t>
            </a:r>
            <a:endParaRPr lang="en-US" sz="5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6" name="CuadroTexto 35"/>
          <p:cNvSpPr txBox="1"/>
          <p:nvPr/>
        </p:nvSpPr>
        <p:spPr>
          <a:xfrm>
            <a:off x="0" y="6288556"/>
            <a:ext cx="94127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Segoe UI" panose="020B0502040204020203" pitchFamily="34" charset="0"/>
                <a:cs typeface="Segoe UI" panose="020B0502040204020203" pitchFamily="34" charset="0"/>
              </a:rPr>
              <a:t>Blanchard, O. (2004). Fiscal dominance and inflation targeting: lessons from Brazil (No. w10389). National Bureau of Economic Research</a:t>
            </a: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3149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>
            <a:off x="0" y="6570000"/>
            <a:ext cx="12192000" cy="28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Interaction between finance ministries and central Banks </a:t>
            </a:r>
          </a:p>
          <a:p>
            <a:fld id="{380B9A89-D67F-472E-98DB-1C8AC2BF1761}" type="datetime4">
              <a:rPr lang="en-US" sz="80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September 27, 2019</a:t>
            </a:fld>
            <a:endParaRPr lang="en-US" sz="8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0" y="181232"/>
            <a:ext cx="12192000" cy="1080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en-US" sz="32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Any signs of coordination in Latin </a:t>
            </a:r>
            <a:r>
              <a:rPr lang="en-US" sz="32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America?</a:t>
            </a:r>
            <a:endParaRPr lang="en-US" sz="32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050" name="Picture 2" descr="Image result for banco de la republica colombia logo sin fond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3790" y="6313829"/>
            <a:ext cx="503453" cy="503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xmlns="" id="{96B6F410-AA10-4610-8F88-00CFD6FB05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1795024"/>
              </p:ext>
            </p:extLst>
          </p:nvPr>
        </p:nvGraphicFramePr>
        <p:xfrm>
          <a:off x="611928" y="1517402"/>
          <a:ext cx="10968144" cy="4796428"/>
        </p:xfrm>
        <a:graphic>
          <a:graphicData uri="http://schemas.openxmlformats.org/drawingml/2006/table">
            <a:tbl>
              <a:tblPr bandRow="1">
                <a:tableStyleId>{85BE263C-DBD7-4A20-BB59-AAB30ACAA65A}</a:tableStyleId>
              </a:tblPr>
              <a:tblGrid>
                <a:gridCol w="2153779">
                  <a:extLst>
                    <a:ext uri="{9D8B030D-6E8A-4147-A177-3AD203B41FA5}">
                      <a16:colId xmlns:a16="http://schemas.microsoft.com/office/drawing/2014/main" xmlns="" val="1946668126"/>
                    </a:ext>
                  </a:extLst>
                </a:gridCol>
                <a:gridCol w="2812927">
                  <a:extLst>
                    <a:ext uri="{9D8B030D-6E8A-4147-A177-3AD203B41FA5}">
                      <a16:colId xmlns:a16="http://schemas.microsoft.com/office/drawing/2014/main" xmlns="" val="1516527805"/>
                    </a:ext>
                  </a:extLst>
                </a:gridCol>
                <a:gridCol w="2983473">
                  <a:extLst>
                    <a:ext uri="{9D8B030D-6E8A-4147-A177-3AD203B41FA5}">
                      <a16:colId xmlns:a16="http://schemas.microsoft.com/office/drawing/2014/main" xmlns="" val="2591653233"/>
                    </a:ext>
                  </a:extLst>
                </a:gridCol>
                <a:gridCol w="3017965">
                  <a:extLst>
                    <a:ext uri="{9D8B030D-6E8A-4147-A177-3AD203B41FA5}">
                      <a16:colId xmlns:a16="http://schemas.microsoft.com/office/drawing/2014/main" xmlns="" val="1706024242"/>
                    </a:ext>
                  </a:extLst>
                </a:gridCol>
              </a:tblGrid>
              <a:tr h="539704">
                <a:tc gridSpan="4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3200" b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Interaction between finance ministries and Central Banks </a:t>
                      </a:r>
                    </a:p>
                  </a:txBody>
                  <a:tcPr marL="8072" marR="8072" marT="80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90568666"/>
                  </a:ext>
                </a:extLst>
              </a:tr>
              <a:tr h="435916">
                <a:tc>
                  <a:txBody>
                    <a:bodyPr/>
                    <a:lstStyle/>
                    <a:p>
                      <a:pPr algn="l" fontAlgn="b"/>
                      <a:r>
                        <a:rPr lang="es-CO" sz="2400" u="none" strike="noStrike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  <a:endParaRPr lang="es-CO" sz="2400" b="0" i="0" u="none" strike="noStrike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072" marR="8072" marT="807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Colombia</a:t>
                      </a:r>
                      <a:endParaRPr lang="en-US" sz="2400" b="0" i="0" u="none" strike="noStrike" noProof="0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072" marR="8072" marT="80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Chile </a:t>
                      </a:r>
                      <a:endParaRPr lang="en-US" sz="2400" b="0" i="0" u="none" strike="noStrike" noProof="0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072" marR="8072" marT="80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u="none" strike="noStrike" noProof="0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Mexico</a:t>
                      </a:r>
                      <a:endParaRPr lang="en-US" sz="2400" b="0" i="0" u="none" strike="noStrike" noProof="0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072" marR="8072" marT="80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45051390"/>
                  </a:ext>
                </a:extLst>
              </a:tr>
              <a:tr h="4359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noProof="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Board of Directors</a:t>
                      </a:r>
                      <a:endParaRPr lang="en-US" sz="1800" b="1" i="0" u="none" strike="noStrike" noProof="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072" marR="8072" marT="80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noProof="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6 members + minister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072" marR="8072" marT="80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noProof="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5 members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072" marR="8072" marT="80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noProof="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5 members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072" marR="8072" marT="80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63873428"/>
                  </a:ext>
                </a:extLst>
              </a:tr>
              <a:tr h="41515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noProof="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Autonomy </a:t>
                      </a:r>
                      <a:endParaRPr lang="en-US" sz="1800" b="1" i="0" u="none" strike="noStrike" noProof="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072" marR="8072" marT="80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CO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  <a:sym typeface="Wingdings" panose="05000000000000000000" pitchFamily="2" charset="2"/>
                        </a:rPr>
                        <a:t>                                                                               </a:t>
                      </a:r>
                      <a:endParaRPr lang="es-CO" sz="20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072" marR="8072" marT="80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72" marR="8072" marT="8072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72" marR="8072" marT="80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4108618700"/>
                  </a:ext>
                </a:extLst>
              </a:tr>
              <a:tr h="458034">
                <a:tc rowSpan="5"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noProof="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Coordination</a:t>
                      </a:r>
                      <a:endParaRPr lang="en-US" sz="1800" b="1" i="0" u="none" strike="noStrike" noProof="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072" marR="8072" marT="80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noProof="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Market of</a:t>
                      </a:r>
                      <a:r>
                        <a:rPr lang="en-US" sz="1800" u="none" strike="noStrike" baseline="0" noProof="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sz="1800" u="none" strike="noStrike" noProof="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public debt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072" marR="8072" marT="80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72" marR="8072" marT="8072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72" marR="8072" marT="8072" marB="0" anchor="ctr"/>
                </a:tc>
                <a:extLst>
                  <a:ext uri="{0D108BD9-81ED-4DB2-BD59-A6C34878D82A}">
                    <a16:rowId xmlns:a16="http://schemas.microsoft.com/office/drawing/2014/main" xmlns="" val="1384886875"/>
                  </a:ext>
                </a:extLst>
              </a:tr>
              <a:tr h="415157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noProof="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Foreign debt</a:t>
                      </a:r>
                      <a:r>
                        <a:rPr lang="en-US" sz="1800" u="none" strike="noStrike" baseline="0" noProof="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n-US" sz="1800" u="none" strike="noStrike" noProof="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operations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072" marR="8072" marT="80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s-CO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72" marR="8072" marT="8072" marB="0" anchor="ctr"/>
                </a:tc>
                <a:tc hMerge="1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es-CO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072" marR="8072" marT="8072" marB="0" anchor="ctr"/>
                </a:tc>
                <a:extLst>
                  <a:ext uri="{0D108BD9-81ED-4DB2-BD59-A6C34878D82A}">
                    <a16:rowId xmlns:a16="http://schemas.microsoft.com/office/drawing/2014/main" xmlns="" val="1530583348"/>
                  </a:ext>
                </a:extLst>
              </a:tr>
              <a:tr h="415157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noProof="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Technical</a:t>
                      </a:r>
                      <a:r>
                        <a:rPr lang="en-US" sz="1800" u="none" strike="noStrike" baseline="0" noProof="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assistance 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072" marR="8072" marT="80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4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72" marR="8072" marT="80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noProof="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  <a:r>
                        <a:rPr lang="en-US" sz="2400" i="1" u="none" strike="noStrike" noProof="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x</a:t>
                      </a:r>
                      <a:endParaRPr lang="en-US" sz="1600" b="0" i="1" u="none" strike="noStrike" noProof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072" marR="8072" marT="807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28504033"/>
                  </a:ext>
                </a:extLst>
              </a:tr>
              <a:tr h="415157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noProof="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Deposit accounts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072" marR="8072" marT="80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noProof="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Deposit accounts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072" marR="8072" marT="80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noProof="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Deposit accounts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072" marR="8072" marT="80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1032437"/>
                  </a:ext>
                </a:extLst>
              </a:tr>
              <a:tr h="1266230">
                <a:tc vMerge="1">
                  <a:txBody>
                    <a:bodyPr/>
                    <a:lstStyle/>
                    <a:p>
                      <a:pPr algn="l" fontAlgn="b"/>
                      <a:endParaRPr lang="es-CO" sz="14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72" marR="8072" marT="80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noProof="0" dirty="0">
                          <a:solidFill>
                            <a:srgbClr val="C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Minister of finance presides the board, and</a:t>
                      </a:r>
                      <a:r>
                        <a:rPr lang="en-US" sz="1800" u="none" strike="noStrike" baseline="0" noProof="0" dirty="0">
                          <a:solidFill>
                            <a:srgbClr val="C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has voice and vote.</a:t>
                      </a:r>
                      <a:endParaRPr lang="en-US" sz="1800" b="0" i="0" u="none" strike="noStrike" noProof="0" dirty="0">
                        <a:solidFill>
                          <a:srgbClr val="C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072" marR="8072" marT="80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noProof="0" dirty="0">
                          <a:solidFill>
                            <a:srgbClr val="C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Minister of finance assists to the board meetings, </a:t>
                      </a:r>
                    </a:p>
                    <a:p>
                      <a:pPr algn="ctr" fontAlgn="ctr"/>
                      <a:r>
                        <a:rPr lang="en-US" sz="1800" u="none" strike="noStrike" baseline="0" noProof="0" dirty="0">
                          <a:solidFill>
                            <a:srgbClr val="C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has voice but does not vote</a:t>
                      </a:r>
                      <a:endParaRPr lang="en-US" sz="1800" b="0" i="0" u="none" strike="noStrike" noProof="0" dirty="0">
                        <a:solidFill>
                          <a:srgbClr val="C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072" marR="8072" marT="80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800" b="0" i="0" u="none" strike="noStrike" noProof="0" dirty="0">
                        <a:solidFill>
                          <a:srgbClr val="C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072" marR="8072" marT="80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11746998"/>
                  </a:ext>
                </a:extLst>
              </a:tr>
            </a:tbl>
          </a:graphicData>
        </a:graphic>
      </p:graphicFrame>
      <p:sp>
        <p:nvSpPr>
          <p:cNvPr id="9" name="Rectángulo 8"/>
          <p:cNvSpPr/>
          <p:nvPr/>
        </p:nvSpPr>
        <p:spPr>
          <a:xfrm>
            <a:off x="0" y="0"/>
            <a:ext cx="6096000" cy="180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Coordination between Ministry of Finance and Central Bank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6096000" y="0"/>
            <a:ext cx="6096000" cy="18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Some evidence of coordination</a:t>
            </a:r>
          </a:p>
        </p:txBody>
      </p:sp>
    </p:spTree>
    <p:extLst>
      <p:ext uri="{BB962C8B-B14F-4D97-AF65-F5344CB8AC3E}">
        <p14:creationId xmlns:p14="http://schemas.microsoft.com/office/powerpoint/2010/main" val="450558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0" y="6570000"/>
            <a:ext cx="12192000" cy="28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Interaction between finance ministries and central Banks </a:t>
            </a:r>
          </a:p>
          <a:p>
            <a:fld id="{380B9A89-D67F-472E-98DB-1C8AC2BF1761}" type="datetime4">
              <a:rPr lang="en-US" sz="80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September 27, 2019</a:t>
            </a:fld>
            <a:endParaRPr lang="en-US" sz="8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0" y="181232"/>
            <a:ext cx="12192000" cy="1080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en-US" sz="3200" dirty="0">
                <a:latin typeface="Segoe UI" panose="020B0502040204020203" pitchFamily="34" charset="0"/>
                <a:cs typeface="Segoe UI" panose="020B0502040204020203" pitchFamily="34" charset="0"/>
              </a:rPr>
              <a:t>Case of Colombia: Constitutional mandate</a:t>
            </a:r>
            <a:endParaRPr lang="en-US" sz="32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050" name="Picture 2" descr="Image result for banco de la republica colombia logo sin fond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3790" y="6313829"/>
            <a:ext cx="503453" cy="503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448F6641-766E-462D-B56E-B8FFBAAFE06D}"/>
              </a:ext>
            </a:extLst>
          </p:cNvPr>
          <p:cNvSpPr txBox="1"/>
          <p:nvPr/>
        </p:nvSpPr>
        <p:spPr>
          <a:xfrm>
            <a:off x="324678" y="1625519"/>
            <a:ext cx="1154264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4000"/>
              </a:lnSpc>
            </a:pPr>
            <a:r>
              <a:rPr lang="es-CO" sz="2800" dirty="0">
                <a:latin typeface="Segoe UI" panose="020B0502040204020203" pitchFamily="34" charset="0"/>
                <a:cs typeface="Segoe UI" panose="020B0502040204020203" pitchFamily="34" charset="0"/>
              </a:rPr>
              <a:t>Art. 371: 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The following shall be the basic functions of the Central Bank: </a:t>
            </a:r>
          </a:p>
          <a:p>
            <a:pPr marL="457200" indent="-457200" algn="just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Regulate the money supply, international exchanges, and credit</a:t>
            </a:r>
          </a:p>
          <a:p>
            <a:pPr marL="457200" indent="-457200" algn="just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Issue legal tender</a:t>
            </a:r>
          </a:p>
          <a:p>
            <a:pPr marL="457200" indent="-457200" algn="just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Manage international reserves</a:t>
            </a:r>
          </a:p>
          <a:p>
            <a:pPr marL="457200" indent="-457200" algn="just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Be lender of last resort and banker of the credit institutions</a:t>
            </a:r>
          </a:p>
          <a:p>
            <a:pPr marL="457200" indent="-457200" algn="just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Serve as government’s fiscal agent</a:t>
            </a:r>
          </a:p>
          <a:p>
            <a:pPr algn="just">
              <a:lnSpc>
                <a:spcPts val="4000"/>
              </a:lnSpc>
            </a:pPr>
            <a:endParaRPr lang="en-US" sz="2800" dirty="0">
              <a:solidFill>
                <a:schemeClr val="accent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>
              <a:lnSpc>
                <a:spcPts val="4000"/>
              </a:lnSpc>
            </a:pPr>
            <a:r>
              <a:rPr lang="en-US" sz="2800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All these functions shall be exercised in coordination with the general economic policy</a:t>
            </a:r>
            <a:r>
              <a:rPr lang="es-CO" sz="2800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es-CO" dirty="0">
              <a:solidFill>
                <a:srgbClr val="C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0" y="0"/>
            <a:ext cx="6096000" cy="180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Coordination between Ministry of Finance and Central Bank</a:t>
            </a:r>
          </a:p>
        </p:txBody>
      </p:sp>
      <p:sp>
        <p:nvSpPr>
          <p:cNvPr id="9" name="Rectángulo 8"/>
          <p:cNvSpPr/>
          <p:nvPr/>
        </p:nvSpPr>
        <p:spPr>
          <a:xfrm>
            <a:off x="6096000" y="0"/>
            <a:ext cx="6096000" cy="18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Colombia</a:t>
            </a:r>
          </a:p>
        </p:txBody>
      </p:sp>
    </p:spTree>
    <p:extLst>
      <p:ext uri="{BB962C8B-B14F-4D97-AF65-F5344CB8AC3E}">
        <p14:creationId xmlns:p14="http://schemas.microsoft.com/office/powerpoint/2010/main" val="1402444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>
            <a:off x="0" y="6570000"/>
            <a:ext cx="12192000" cy="28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Interaction between finance ministries and central Banks </a:t>
            </a:r>
          </a:p>
          <a:p>
            <a:fld id="{380B9A89-D67F-472E-98DB-1C8AC2BF1761}" type="datetime4">
              <a:rPr lang="en-US" sz="80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September 27, 2019</a:t>
            </a:fld>
            <a:endParaRPr lang="en-US" sz="8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0" y="181232"/>
            <a:ext cx="12192000" cy="1080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en-US" sz="3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Elements of an effective monetary policy framework in Colombia</a:t>
            </a:r>
            <a:endParaRPr lang="en-US" sz="32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050" name="Picture 2" descr="Image result for banco de la republica colombia logo sin fond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3790" y="6313829"/>
            <a:ext cx="503453" cy="503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/>
          <p:cNvSpPr txBox="1"/>
          <p:nvPr/>
        </p:nvSpPr>
        <p:spPr>
          <a:xfrm>
            <a:off x="177113" y="1358688"/>
            <a:ext cx="1183777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Nominal anchor as target in medium to long-term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Inflation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Decision making process to achieve the inflation target</a:t>
            </a:r>
          </a:p>
          <a:p>
            <a:pPr lvl="1"/>
            <a:endParaRPr lang="es-MX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Transparent mandate in terms of their targets and their operative independence to achieve them.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Political constitution and laws (Art. 371, 373 and judgement 481/99)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Decisions taken by the board</a:t>
            </a:r>
          </a:p>
          <a:p>
            <a:pPr marL="914400" lvl="1" indent="-457200">
              <a:buFont typeface="+mj-lt"/>
              <a:buAutoNum type="arabicPeriod"/>
            </a:pPr>
            <a:endParaRPr lang="en-US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Price stability should be the policy target over the medium term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Political constitution (Article 3</a:t>
            </a:r>
            <a:r>
              <a:rPr lang="es-MX" dirty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73)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Policy decision making process</a:t>
            </a:r>
          </a:p>
          <a:p>
            <a:pPr lvl="1"/>
            <a:endParaRPr lang="es-MX" dirty="0">
              <a:solidFill>
                <a:srgbClr val="0070C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457200" indent="-457200">
              <a:buFont typeface="+mj-lt"/>
              <a:buAutoNum type="arabicPeriod" startAt="4"/>
            </a:pPr>
            <a:r>
              <a:rPr lang="en-US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To determine the magnitude and the required pace of adjustment to achieve the long term monetary target, the CB has to know </a:t>
            </a:r>
            <a:r>
              <a:rPr lang="en-US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the implication of their decisions over </a:t>
            </a:r>
            <a:r>
              <a:rPr lang="en-US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macroeconomic </a:t>
            </a:r>
            <a:r>
              <a:rPr lang="en-US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activity and </a:t>
            </a:r>
            <a:r>
              <a:rPr lang="en-US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financial </a:t>
            </a:r>
            <a:r>
              <a:rPr lang="en-US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stability</a:t>
            </a:r>
            <a:r>
              <a:rPr lang="en-US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Laws (</a:t>
            </a:r>
            <a:r>
              <a:rPr lang="en-US" dirty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Article 371 of political constitution and C-judgement 481/99</a:t>
            </a:r>
            <a:r>
              <a:rPr lang="en-US" dirty="0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Decision making process worried about the economic activity and the coordination with other macroeconomic actors</a:t>
            </a:r>
          </a:p>
        </p:txBody>
      </p:sp>
      <p:sp>
        <p:nvSpPr>
          <p:cNvPr id="8" name="Rectángulo 7"/>
          <p:cNvSpPr/>
          <p:nvPr/>
        </p:nvSpPr>
        <p:spPr>
          <a:xfrm>
            <a:off x="0" y="0"/>
            <a:ext cx="6096000" cy="180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Coordination between Ministry of Finance and Central Bank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6096000" y="0"/>
            <a:ext cx="6096000" cy="18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Colombia</a:t>
            </a:r>
          </a:p>
        </p:txBody>
      </p:sp>
    </p:spTree>
    <p:extLst>
      <p:ext uri="{BB962C8B-B14F-4D97-AF65-F5344CB8AC3E}">
        <p14:creationId xmlns:p14="http://schemas.microsoft.com/office/powerpoint/2010/main" val="2113005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>
            <a:off x="0" y="6570000"/>
            <a:ext cx="12192000" cy="28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Interaction between finance ministries and central Banks </a:t>
            </a:r>
          </a:p>
          <a:p>
            <a:fld id="{380B9A89-D67F-472E-98DB-1C8AC2BF1761}" type="datetime4">
              <a:rPr lang="en-US" sz="80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September 27, 2019</a:t>
            </a:fld>
            <a:endParaRPr lang="en-US" sz="8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050" name="Picture 2" descr="Image result for banco de la republica colombia logo sin fond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3790" y="6313829"/>
            <a:ext cx="503453" cy="503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/>
          <p:cNvSpPr txBox="1"/>
          <p:nvPr/>
        </p:nvSpPr>
        <p:spPr>
          <a:xfrm>
            <a:off x="177113" y="1312469"/>
            <a:ext cx="11837773" cy="5216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 startAt="5"/>
            </a:pPr>
            <a:r>
              <a:rPr lang="en-US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Publicly known scheme</a:t>
            </a:r>
            <a:r>
              <a:rPr lang="es-MX" dirty="0">
                <a:latin typeface="Segoe UI" panose="020B0502040204020203" pitchFamily="34" charset="0"/>
                <a:cs typeface="Segoe UI" panose="020B0502040204020203" pitchFamily="34" charset="0"/>
              </a:rPr>
              <a:t>: 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establish explicit quantitative nominal target for inflation for a specific number of periods ahead. </a:t>
            </a:r>
            <a:endParaRPr lang="es-CO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Inflation target: 3% (+/- 1%)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Commitment to have an inflation report with forecast to 2 – 3 years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Policy horizon: 2 years</a:t>
            </a:r>
            <a:endParaRPr lang="en-US" dirty="0">
              <a:solidFill>
                <a:srgbClr val="0070C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lvl="1"/>
            <a:endParaRPr lang="es-CO" sz="900" dirty="0">
              <a:solidFill>
                <a:srgbClr val="0070C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457200" indent="-457200">
              <a:buFont typeface="+mj-lt"/>
              <a:buAutoNum type="arabicPeriod" startAt="6"/>
            </a:pPr>
            <a:r>
              <a:rPr lang="en-US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An instrument and operative framework that align the markets with the policy position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Policy interest rate that align interbank market rates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Auction quotas expansion and contraction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SGII, DTIE, financial sector y public sector</a:t>
            </a:r>
          </a:p>
          <a:p>
            <a:pPr lvl="1"/>
            <a:endParaRPr lang="es-CO" sz="9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457200" indent="-457200">
              <a:buFont typeface="+mj-lt"/>
              <a:buAutoNum type="arabicPeriod" startAt="7"/>
            </a:pPr>
            <a:r>
              <a:rPr lang="en-US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Transparent and </a:t>
            </a:r>
            <a:r>
              <a:rPr lang="en-US" b="1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forward-looking</a:t>
            </a:r>
            <a:r>
              <a:rPr lang="en-US" i="1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monetary policy strategy</a:t>
            </a:r>
            <a:endParaRPr lang="en-US" dirty="0">
              <a:solidFill>
                <a:srgbClr val="FF000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Monetary policy decision making process that leads to future analysis and carries to …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Inflation report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Use</a:t>
            </a:r>
            <a:r>
              <a:rPr lang="es-CO" dirty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short and medium term</a:t>
            </a:r>
            <a:r>
              <a:rPr lang="es-CO" dirty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forecast models. Macroeconomic consistency.</a:t>
            </a:r>
          </a:p>
          <a:p>
            <a:pPr lvl="1"/>
            <a:endParaRPr lang="es-CO" sz="9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457200" indent="-457200">
              <a:buFont typeface="+mj-lt"/>
              <a:buAutoNum type="arabicPeriod" startAt="8"/>
            </a:pPr>
            <a:r>
              <a:rPr lang="es-MX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Central Bank </a:t>
            </a:r>
            <a:r>
              <a:rPr lang="en-US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transparency and accountability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Report to the Congress of Republic (Laws</a:t>
            </a:r>
            <a:r>
              <a:rPr lang="es-MX" dirty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), Minutes.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Markets and general public: Inflation report based on the same information that the board receives, which is an outcome of the same technical analysis.</a:t>
            </a: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0" y="0"/>
            <a:ext cx="6096000" cy="180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Coordination between Ministry of Finance and Central Bank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6096000" y="0"/>
            <a:ext cx="6096000" cy="18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Colombia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0" y="181232"/>
            <a:ext cx="12192000" cy="1080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en-US" sz="3200" dirty="0">
                <a:latin typeface="Segoe UI" panose="020B0502040204020203" pitchFamily="34" charset="0"/>
                <a:cs typeface="Segoe UI" panose="020B0502040204020203" pitchFamily="34" charset="0"/>
              </a:rPr>
              <a:t>Elements of an effective monetary policy framework in Colombia</a:t>
            </a:r>
            <a:endParaRPr lang="en-US" sz="32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200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>
            <a:off x="0" y="6570000"/>
            <a:ext cx="12192000" cy="28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Interaction between finance ministries and central Banks </a:t>
            </a:r>
          </a:p>
          <a:p>
            <a:fld id="{380B9A89-D67F-472E-98DB-1C8AC2BF1761}" type="datetime4">
              <a:rPr lang="en-US" sz="80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September 27, 2019</a:t>
            </a:fld>
            <a:endParaRPr lang="en-US" sz="8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050" name="Picture 2" descr="Image result for banco de la republica colombia logo sin fond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3790" y="6313829"/>
            <a:ext cx="503453" cy="503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/>
          <p:cNvSpPr txBox="1"/>
          <p:nvPr/>
        </p:nvSpPr>
        <p:spPr>
          <a:xfrm>
            <a:off x="177113" y="1325532"/>
            <a:ext cx="1183777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000" b="1" dirty="0" smtClean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Operational level:</a:t>
            </a:r>
            <a:r>
              <a:rPr lang="en-US" sz="2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 Treasury Committee and Monetary and Foreign Exchange Intervention Committee</a:t>
            </a:r>
          </a:p>
          <a:p>
            <a:pPr lvl="1"/>
            <a:endParaRPr lang="en-US" sz="2000" dirty="0" smtClean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742950" lvl="1" indent="-285750">
              <a:buFont typeface="Arial" charset="0"/>
              <a:buChar char="•"/>
            </a:pPr>
            <a:r>
              <a:rPr lang="en-US" sz="2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Since CB is the government’s bank, cash in the bank is cash out of the economy 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Fiscal Analysis Unit projects government’s cash holdings at the CB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Finance Ministry’s Treasurer shares forecasts and special future operations that will affect cash holdings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Financial Sector Unit estimates money demand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Deputy Governor for Monetary and International Investments defines a money supply strategy </a:t>
            </a:r>
            <a:endParaRPr lang="en-US" sz="2000" dirty="0" smtClean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1"/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1"/>
            <a:r>
              <a:rPr lang="en-US" sz="2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Recent Example: 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Treasury is holding more cash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Strategy: hold back on payments to guarantee meeting target of fiscal rule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In the future: hold more cash as all government units may be require to take cash to treasury’s accounts</a:t>
            </a:r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0" y="0"/>
            <a:ext cx="6096000" cy="180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Coordination between Ministry of Finance and Central Bank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6096000" y="0"/>
            <a:ext cx="6096000" cy="18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Colombia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0" y="181232"/>
            <a:ext cx="12192000" cy="1080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en-US" sz="3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Examples of Different Levels of Interaction to Guarantee Effectiveness</a:t>
            </a:r>
            <a:endParaRPr lang="en-US" sz="32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300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>
            <a:off x="0" y="6570000"/>
            <a:ext cx="12192000" cy="28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Interaction between finance ministries and central Banks </a:t>
            </a:r>
          </a:p>
          <a:p>
            <a:fld id="{380B9A89-D67F-472E-98DB-1C8AC2BF1761}" type="datetime4">
              <a:rPr lang="en-US" sz="80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September 27, 2019</a:t>
            </a:fld>
            <a:endParaRPr lang="en-US" sz="8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0" y="181232"/>
            <a:ext cx="12192000" cy="1080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en-US" sz="3200" dirty="0">
                <a:latin typeface="Segoe UI" panose="020B0502040204020203" pitchFamily="34" charset="0"/>
                <a:cs typeface="Segoe UI" panose="020B0502040204020203" pitchFamily="34" charset="0"/>
              </a:rPr>
              <a:t>However, there is always room </a:t>
            </a:r>
            <a:r>
              <a:rPr lang="en-US" sz="3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for improvement</a:t>
            </a:r>
            <a:endParaRPr lang="en-US" sz="32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050" name="Picture 2" descr="Image result for banco de la republica colombia logo sin fond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8547" y="6318273"/>
            <a:ext cx="503453" cy="503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xmlns="" id="{00000000-0008-0000-0200-000006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855584"/>
              </p:ext>
            </p:extLst>
          </p:nvPr>
        </p:nvGraphicFramePr>
        <p:xfrm>
          <a:off x="486561" y="1878130"/>
          <a:ext cx="10939245" cy="45615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Rectángulo 8"/>
          <p:cNvSpPr/>
          <p:nvPr/>
        </p:nvSpPr>
        <p:spPr>
          <a:xfrm>
            <a:off x="0" y="0"/>
            <a:ext cx="6096000" cy="180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Coordination between Ministry of Finance and Central Bank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6096000" y="0"/>
            <a:ext cx="6096000" cy="18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Coordination in practice</a:t>
            </a:r>
          </a:p>
        </p:txBody>
      </p:sp>
      <p:sp>
        <p:nvSpPr>
          <p:cNvPr id="4" name="Rectángulo 3"/>
          <p:cNvSpPr/>
          <p:nvPr/>
        </p:nvSpPr>
        <p:spPr>
          <a:xfrm>
            <a:off x="992660" y="1330205"/>
            <a:ext cx="10206680" cy="543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Treasury deposits at the end of the month (line) vs Central Bank’s forecasts</a:t>
            </a:r>
          </a:p>
        </p:txBody>
      </p:sp>
    </p:spTree>
    <p:extLst>
      <p:ext uri="{BB962C8B-B14F-4D97-AF65-F5344CB8AC3E}">
        <p14:creationId xmlns:p14="http://schemas.microsoft.com/office/powerpoint/2010/main" val="624820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>
            <a:off x="0" y="6570000"/>
            <a:ext cx="12192000" cy="28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Interaction between finance ministries and central Banks </a:t>
            </a:r>
          </a:p>
          <a:p>
            <a:fld id="{380B9A89-D67F-472E-98DB-1C8AC2BF1761}" type="datetime4">
              <a:rPr lang="en-US" sz="80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September 27, 2019</a:t>
            </a:fld>
            <a:endParaRPr lang="en-US" sz="8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050" name="Picture 2" descr="Image result for banco de la republica colombia logo sin fond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3790" y="6313829"/>
            <a:ext cx="503453" cy="503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/>
          <p:cNvSpPr/>
          <p:nvPr/>
        </p:nvSpPr>
        <p:spPr>
          <a:xfrm>
            <a:off x="0" y="0"/>
            <a:ext cx="6096000" cy="180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Coordination between Ministry of Finance and Central Bank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6096000" y="0"/>
            <a:ext cx="6096000" cy="18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Colombia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0" y="181232"/>
            <a:ext cx="12192000" cy="1080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en-US" sz="320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Element # 6. </a:t>
            </a:r>
            <a:r>
              <a:rPr lang="en-US" sz="32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An </a:t>
            </a:r>
            <a:r>
              <a:rPr lang="en-US" sz="32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instrument and operative framework that align the markets with the policy position</a:t>
            </a:r>
            <a:endParaRPr lang="en-US" sz="32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3" name="Marcador de conteni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5342167"/>
              </p:ext>
            </p:extLst>
          </p:nvPr>
        </p:nvGraphicFramePr>
        <p:xfrm>
          <a:off x="838200" y="1093990"/>
          <a:ext cx="10515600" cy="5620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984106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>
            <a:off x="0" y="6570000"/>
            <a:ext cx="12192000" cy="28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Interaction between finance ministries and central Banks </a:t>
            </a:r>
          </a:p>
          <a:p>
            <a:fld id="{380B9A89-D67F-472E-98DB-1C8AC2BF1761}" type="datetime4">
              <a:rPr lang="en-US" sz="80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September 27, 2019</a:t>
            </a:fld>
            <a:endParaRPr lang="en-US" sz="8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050" name="Picture 2" descr="Image result for banco de la republica colombia logo sin fond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3790" y="6313829"/>
            <a:ext cx="503453" cy="503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/>
          <p:cNvSpPr txBox="1"/>
          <p:nvPr/>
        </p:nvSpPr>
        <p:spPr>
          <a:xfrm>
            <a:off x="177113" y="1325532"/>
            <a:ext cx="1183777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 startAt="2"/>
            </a:pPr>
            <a:r>
              <a:rPr lang="en-US" sz="2400" b="1" dirty="0" smtClean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Monetary Strategy and Forecasting Process Level:</a:t>
            </a:r>
            <a:endParaRPr lang="en-US" sz="2400" dirty="0" smtClean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1"/>
            <a:endParaRPr lang="en-US" sz="2400" dirty="0" smtClean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742950" lvl="1" indent="-285750">
              <a:buFont typeface="Arial" charset="0"/>
              <a:buChar char="•"/>
            </a:pPr>
            <a:r>
              <a:rPr lang="en-US" sz="2400" dirty="0" smtClean="0">
                <a:latin typeface="Segoe UI" panose="020B0502040204020203" pitchFamily="34" charset="0"/>
                <a:cs typeface="Segoe UI" panose="020B0502040204020203" pitchFamily="34" charset="0"/>
              </a:rPr>
              <a:t>Once a quarter the Ministry’s Macroeconomic Policy Team and the Inflation Report team meat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400" dirty="0" smtClean="0">
                <a:latin typeface="Segoe UI" panose="020B0502040204020203" pitchFamily="34" charset="0"/>
                <a:cs typeface="Segoe UI" panose="020B0502040204020203" pitchFamily="34" charset="0"/>
              </a:rPr>
              <a:t>Discuss information for </a:t>
            </a:r>
            <a:r>
              <a:rPr lang="en-US" sz="2400" dirty="0" err="1" smtClean="0">
                <a:latin typeface="Segoe UI" panose="020B0502040204020203" pitchFamily="34" charset="0"/>
                <a:cs typeface="Segoe UI" panose="020B0502040204020203" pitchFamily="34" charset="0"/>
              </a:rPr>
              <a:t>nowcast</a:t>
            </a:r>
            <a:endParaRPr lang="en-US" sz="2400" dirty="0" smtClean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742950" lvl="1" indent="-285750">
              <a:buFont typeface="Arial" charset="0"/>
              <a:buChar char="•"/>
            </a:pPr>
            <a:r>
              <a:rPr lang="en-US" sz="2400" dirty="0" smtClean="0">
                <a:latin typeface="Segoe UI" panose="020B0502040204020203" pitchFamily="34" charset="0"/>
                <a:cs typeface="Segoe UI" panose="020B0502040204020203" pitchFamily="34" charset="0"/>
              </a:rPr>
              <a:t>Share information on forecast of GDP components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400" dirty="0" smtClean="0">
                <a:latin typeface="Segoe UI" panose="020B0502040204020203" pitchFamily="34" charset="0"/>
                <a:cs typeface="Segoe UI" panose="020B0502040204020203" pitchFamily="34" charset="0"/>
              </a:rPr>
              <a:t>Fiscal analysis unit gets information from Treasury Committee and government’s cash flow forecasts to produce a forecast for G and T in GDP measures</a:t>
            </a:r>
            <a:endParaRPr lang="en-US" sz="2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0" y="0"/>
            <a:ext cx="6096000" cy="180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Coordination between Ministry of Finance and Central Bank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6096000" y="0"/>
            <a:ext cx="6096000" cy="18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Colombia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0" y="181232"/>
            <a:ext cx="12192000" cy="1080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en-US" sz="3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Examples of Different Levels of Interaction to Guarantee Effectiveness</a:t>
            </a:r>
            <a:endParaRPr lang="en-US" sz="32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08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ángulo 15"/>
          <p:cNvSpPr/>
          <p:nvPr/>
        </p:nvSpPr>
        <p:spPr>
          <a:xfrm>
            <a:off x="0" y="1261232"/>
            <a:ext cx="12192000" cy="5308768"/>
          </a:xfrm>
          <a:prstGeom prst="rect">
            <a:avLst/>
          </a:prstGeom>
          <a:solidFill>
            <a:schemeClr val="accent6">
              <a:lumMod val="20000"/>
              <a:lumOff val="8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Rectángulo 12"/>
          <p:cNvSpPr/>
          <p:nvPr/>
        </p:nvSpPr>
        <p:spPr>
          <a:xfrm>
            <a:off x="0" y="6570000"/>
            <a:ext cx="12192000" cy="28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8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Colombia: </a:t>
            </a:r>
            <a:r>
              <a:rPr lang="es-CO" sz="8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Coyuntura Económica y Fiscal</a:t>
            </a:r>
          </a:p>
          <a:p>
            <a:fld id="{380B9A89-D67F-472E-98DB-1C8AC2BF1761}" type="datetime4">
              <a:rPr lang="es-CO" sz="80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27 de Septiembre de 2019</a:t>
            </a:fld>
            <a:endParaRPr lang="es-CO" sz="8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0" y="181232"/>
            <a:ext cx="12192000" cy="1080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Element # 7: Transparent </a:t>
            </a:r>
            <a:r>
              <a:rPr lang="en-US" sz="2400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and </a:t>
            </a:r>
            <a:r>
              <a:rPr lang="en-US" sz="2400" b="1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forward-looking</a:t>
            </a:r>
            <a:r>
              <a:rPr lang="en-US" sz="2400" i="1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monetary policy strategy </a:t>
            </a:r>
            <a:r>
              <a:rPr lang="en-US" sz="2400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- </a:t>
            </a:r>
            <a:r>
              <a:rPr lang="es-CO" sz="2400" dirty="0" smtClean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Using budget, cash flow, and “insider” information from meetings with Treasury the CB’s team produces a quarterly forecast for G and T</a:t>
            </a:r>
            <a:endParaRPr lang="es-CO" sz="24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13895" y="6282077"/>
            <a:ext cx="5748000" cy="236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8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Fuente: </a:t>
            </a:r>
            <a:r>
              <a:rPr lang="es-CO" sz="800" dirty="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DANE, cálculos Banco de la República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13895" y="1261232"/>
            <a:ext cx="6082105" cy="54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 smtClean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Public Consumption Level in GDP</a:t>
            </a:r>
            <a:endParaRPr lang="es-CO" b="1" dirty="0" smtClean="0">
              <a:solidFill>
                <a:schemeClr val="tx2">
                  <a:lumMod val="50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s-CO" sz="1200" dirty="0" smtClean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(2015 COP, Billions, Original Series)</a:t>
            </a:r>
            <a:endParaRPr lang="es-CO" sz="1200" dirty="0">
              <a:solidFill>
                <a:schemeClr val="tx2">
                  <a:lumMod val="50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050" name="Picture 2" descr="Image result for banco de la republica colombia logo sin fond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3790" y="6313829"/>
            <a:ext cx="503453" cy="503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/>
          <p:cNvSpPr/>
          <p:nvPr/>
        </p:nvSpPr>
        <p:spPr>
          <a:xfrm>
            <a:off x="6102947" y="1261232"/>
            <a:ext cx="6082105" cy="54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 smtClean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Annual Growth Forecast for Real Public Consumprion </a:t>
            </a:r>
          </a:p>
          <a:p>
            <a:pPr algn="ctr"/>
            <a:r>
              <a:rPr lang="es-CO" sz="1200" dirty="0" smtClean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(Percentahe)</a:t>
            </a:r>
            <a:endParaRPr lang="es-CO" sz="1200" dirty="0">
              <a:solidFill>
                <a:schemeClr val="tx2">
                  <a:lumMod val="50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19" y="1852381"/>
            <a:ext cx="5995081" cy="442969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8038" y="1852380"/>
            <a:ext cx="5931922" cy="4429697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0" y="0"/>
            <a:ext cx="6096000" cy="180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CO" sz="9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Gasto Público en el PIB</a:t>
            </a:r>
            <a:endParaRPr lang="es-CO" sz="9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6096000" y="0"/>
            <a:ext cx="6096000" cy="18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900" dirty="0" smtClean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Pronóstico de Gasto Público</a:t>
            </a:r>
            <a:endParaRPr lang="es-CO" sz="900" dirty="0">
              <a:solidFill>
                <a:schemeClr val="tx2">
                  <a:lumMod val="50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6"/>
          <a:srcRect r="2471" b="2881"/>
          <a:stretch/>
        </p:blipFill>
        <p:spPr>
          <a:xfrm>
            <a:off x="411891" y="2016213"/>
            <a:ext cx="2545493" cy="1666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932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>
            <a:off x="0" y="6570000"/>
            <a:ext cx="12192000" cy="28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Interaction between finance ministries and central Banks </a:t>
            </a:r>
          </a:p>
          <a:p>
            <a:fld id="{380B9A89-D67F-472E-98DB-1C8AC2BF1761}" type="datetime4">
              <a:rPr lang="en-US" sz="80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September 27, 2019</a:t>
            </a:fld>
            <a:endParaRPr lang="en-US" sz="8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050" name="Picture 2" descr="Image result for banco de la republica colombia logo sin fond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3790" y="6313829"/>
            <a:ext cx="503453" cy="503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/>
          <p:cNvSpPr txBox="1"/>
          <p:nvPr/>
        </p:nvSpPr>
        <p:spPr>
          <a:xfrm>
            <a:off x="177113" y="1325532"/>
            <a:ext cx="11837773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 startAt="3"/>
            </a:pPr>
            <a:r>
              <a:rPr lang="en-US" sz="2400" b="1" dirty="0" smtClean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Communication – Transparency and Accountability (Element # 8)</a:t>
            </a:r>
            <a:endParaRPr lang="en-US" sz="2400" dirty="0" smtClean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742950" lvl="1" indent="-285750">
              <a:buFont typeface="Arial" charset="0"/>
              <a:buChar char="•"/>
            </a:pPr>
            <a:r>
              <a:rPr lang="en-US" sz="2400" dirty="0" smtClean="0">
                <a:latin typeface="Segoe UI" panose="020B0502040204020203" pitchFamily="34" charset="0"/>
                <a:cs typeface="Segoe UI" panose="020B0502040204020203" pitchFamily="34" charset="0"/>
              </a:rPr>
              <a:t>We are launching a new Inflation Report</a:t>
            </a:r>
          </a:p>
          <a:p>
            <a:pPr marL="742950" lvl="1" indent="-285750">
              <a:buFont typeface="Arial" charset="0"/>
              <a:buChar char="•"/>
            </a:pPr>
            <a:endParaRPr lang="en-US" sz="2400" dirty="0" smtClean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742950" lvl="1" indent="-285750">
              <a:buFont typeface="Arial" charset="0"/>
              <a:buChar char="•"/>
            </a:pPr>
            <a:r>
              <a:rPr lang="en-US" sz="2400" dirty="0" smtClean="0">
                <a:latin typeface="Segoe UI" panose="020B0502040204020203" pitchFamily="34" charset="0"/>
                <a:cs typeface="Segoe UI" panose="020B0502040204020203" pitchFamily="34" charset="0"/>
              </a:rPr>
              <a:t>Goal: improve communication and transparency</a:t>
            </a:r>
          </a:p>
          <a:p>
            <a:pPr marL="742950" lvl="1" indent="-285750">
              <a:buFont typeface="Arial" charset="0"/>
              <a:buChar char="•"/>
            </a:pPr>
            <a:endParaRPr lang="en-US" sz="2400" dirty="0" smtClean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742950" lvl="1" indent="-285750">
              <a:buFont typeface="Arial" charset="0"/>
              <a:buChar char="•"/>
            </a:pPr>
            <a:r>
              <a:rPr lang="en-US" sz="2400" dirty="0" smtClean="0">
                <a:latin typeface="Segoe UI" panose="020B0502040204020203" pitchFamily="34" charset="0"/>
                <a:cs typeface="Segoe UI" panose="020B0502040204020203" pitchFamily="34" charset="0"/>
              </a:rPr>
              <a:t>More forward looking and with more information on how forecasts are made</a:t>
            </a:r>
          </a:p>
          <a:p>
            <a:pPr marL="742950" lvl="1" indent="-285750">
              <a:buFont typeface="Arial" charset="0"/>
              <a:buChar char="•"/>
            </a:pPr>
            <a:endParaRPr lang="en-US" sz="2400" dirty="0" smtClean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742950" lvl="1" indent="-285750">
              <a:buFont typeface="Arial" charset="0"/>
              <a:buChar char="•"/>
            </a:pPr>
            <a:r>
              <a:rPr lang="en-US" sz="2400" dirty="0" smtClean="0">
                <a:latin typeface="Segoe UI" panose="020B0502040204020203" pitchFamily="34" charset="0"/>
                <a:cs typeface="Segoe UI" panose="020B0502040204020203" pitchFamily="34" charset="0"/>
              </a:rPr>
              <a:t>More relevant: released in a more timely manner, one day after board meeting</a:t>
            </a:r>
          </a:p>
          <a:p>
            <a:pPr marL="742950" lvl="1" indent="-285750">
              <a:buFont typeface="Arial" charset="0"/>
              <a:buChar char="•"/>
            </a:pPr>
            <a:endParaRPr lang="en-US" sz="2400" dirty="0" smtClean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742950" lvl="1" indent="-285750">
              <a:buFont typeface="Arial" charset="0"/>
              <a:buChar char="•"/>
            </a:pPr>
            <a:r>
              <a:rPr lang="en-US" sz="2400" dirty="0" smtClean="0">
                <a:latin typeface="Segoe UI" panose="020B0502040204020203" pitchFamily="34" charset="0"/>
                <a:cs typeface="Segoe UI" panose="020B0502040204020203" pitchFamily="34" charset="0"/>
              </a:rPr>
              <a:t>The board changed their meetings’ agenda, to make sure the Minutes would be released at the same time.</a:t>
            </a:r>
          </a:p>
          <a:p>
            <a:pPr marL="742950" lvl="1" indent="-285750">
              <a:buFont typeface="Arial" charset="0"/>
              <a:buChar char="•"/>
            </a:pPr>
            <a:endParaRPr lang="en-US" sz="2400" dirty="0" smtClean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742950" lvl="1" indent="-285750">
              <a:buFont typeface="Arial" charset="0"/>
              <a:buChar char="•"/>
            </a:pPr>
            <a:r>
              <a:rPr lang="en-US" sz="2400" dirty="0" smtClean="0">
                <a:latin typeface="Segoe UI" panose="020B0502040204020203" pitchFamily="34" charset="0"/>
                <a:cs typeface="Segoe UI" panose="020B0502040204020203" pitchFamily="34" charset="0"/>
              </a:rPr>
              <a:t>The need for the change is due to the Ministry sitting at the Board</a:t>
            </a:r>
            <a:endParaRPr lang="en-US" sz="2400" dirty="0" smtClean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0" y="0"/>
            <a:ext cx="6096000" cy="180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Coordination between Ministry of Finance and Central Bank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6096000" y="0"/>
            <a:ext cx="6096000" cy="18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Colombia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0" y="181232"/>
            <a:ext cx="12192000" cy="1080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en-US" sz="3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Examples of Different Levels of Interaction to Guarantee Effectiveness</a:t>
            </a:r>
            <a:endParaRPr lang="en-US" sz="32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192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0" y="6570000"/>
            <a:ext cx="12192000" cy="28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Interaction between finance ministries and central Banks </a:t>
            </a:r>
          </a:p>
          <a:p>
            <a:fld id="{380B9A89-D67F-472E-98DB-1C8AC2BF1761}" type="datetime4">
              <a:rPr lang="en-US" sz="80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September 27, 2019</a:t>
            </a:fld>
            <a:endParaRPr lang="en-US" sz="8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0" y="181232"/>
            <a:ext cx="12192000" cy="1080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en-US" sz="3200" dirty="0">
                <a:latin typeface="Segoe UI" panose="020B0502040204020203" pitchFamily="34" charset="0"/>
                <a:cs typeface="Segoe UI" panose="020B0502040204020203" pitchFamily="34" charset="0"/>
              </a:rPr>
              <a:t>In practice, how does coordination work between the Ministry of Finance and </a:t>
            </a:r>
            <a:r>
              <a:rPr lang="en-US" sz="3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the Central </a:t>
            </a:r>
            <a:r>
              <a:rPr lang="en-US" sz="3200" dirty="0">
                <a:latin typeface="Segoe UI" panose="020B0502040204020203" pitchFamily="34" charset="0"/>
                <a:cs typeface="Segoe UI" panose="020B0502040204020203" pitchFamily="34" charset="0"/>
              </a:rPr>
              <a:t>Bank </a:t>
            </a:r>
            <a:r>
              <a:rPr lang="en-US" sz="3200" u="sng" dirty="0">
                <a:latin typeface="Segoe UI" panose="020B0502040204020203" pitchFamily="34" charset="0"/>
                <a:cs typeface="Segoe UI" panose="020B0502040204020203" pitchFamily="34" charset="0"/>
              </a:rPr>
              <a:t>in Colombia</a:t>
            </a:r>
            <a:r>
              <a:rPr lang="en-US" sz="3200" dirty="0">
                <a:latin typeface="Segoe UI" panose="020B0502040204020203" pitchFamily="34" charset="0"/>
                <a:cs typeface="Segoe UI" panose="020B0502040204020203" pitchFamily="34" charset="0"/>
              </a:rPr>
              <a:t>?</a:t>
            </a:r>
            <a:endParaRPr lang="en-US" sz="32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050" name="Picture 2" descr="Image result for banco de la republica colombia logo sin fond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3790" y="6313829"/>
            <a:ext cx="503453" cy="503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 9"/>
          <p:cNvSpPr/>
          <p:nvPr/>
        </p:nvSpPr>
        <p:spPr>
          <a:xfrm>
            <a:off x="0" y="0"/>
            <a:ext cx="6096000" cy="180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Coordination between Ministry of Finance and Central Bank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6096000" y="0"/>
            <a:ext cx="6096000" cy="18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Coordination in practice</a:t>
            </a:r>
          </a:p>
        </p:txBody>
      </p:sp>
      <p:sp>
        <p:nvSpPr>
          <p:cNvPr id="9" name="Rectángulo 8"/>
          <p:cNvSpPr/>
          <p:nvPr/>
        </p:nvSpPr>
        <p:spPr>
          <a:xfrm>
            <a:off x="365865" y="4124990"/>
            <a:ext cx="1800000" cy="90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Central Bank</a:t>
            </a:r>
          </a:p>
          <a:p>
            <a:pPr algn="ctr"/>
            <a:r>
              <a:rPr lang="en-US" sz="1600" i="1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Deputy Technical Governor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2589980" y="2531537"/>
            <a:ext cx="2804186" cy="57039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Monetary Policy and</a:t>
            </a:r>
          </a:p>
          <a:p>
            <a:pPr algn="ctr"/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Economic Information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2589979" y="4241224"/>
            <a:ext cx="2804187" cy="57039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Monetary Operations and International Investments </a:t>
            </a:r>
          </a:p>
        </p:txBody>
      </p:sp>
      <p:cxnSp>
        <p:nvCxnSpPr>
          <p:cNvPr id="17" name="Conector recto 16"/>
          <p:cNvCxnSpPr>
            <a:cxnSpLocks/>
          </p:cNvCxnSpPr>
          <p:nvPr/>
        </p:nvCxnSpPr>
        <p:spPr>
          <a:xfrm flipV="1">
            <a:off x="2327142" y="2812061"/>
            <a:ext cx="0" cy="3240000"/>
          </a:xfrm>
          <a:prstGeom prst="line">
            <a:avLst/>
          </a:prstGeom>
          <a:ln w="1905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/>
          <p:cNvCxnSpPr>
            <a:cxnSpLocks/>
          </p:cNvCxnSpPr>
          <p:nvPr/>
        </p:nvCxnSpPr>
        <p:spPr>
          <a:xfrm>
            <a:off x="2168250" y="4592958"/>
            <a:ext cx="396000" cy="0"/>
          </a:xfrm>
          <a:prstGeom prst="straightConnector1">
            <a:avLst/>
          </a:prstGeom>
          <a:ln w="1905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de flecha 19"/>
          <p:cNvCxnSpPr>
            <a:cxnSpLocks/>
          </p:cNvCxnSpPr>
          <p:nvPr/>
        </p:nvCxnSpPr>
        <p:spPr>
          <a:xfrm>
            <a:off x="2327142" y="2816736"/>
            <a:ext cx="253583" cy="0"/>
          </a:xfrm>
          <a:prstGeom prst="straightConnector1">
            <a:avLst/>
          </a:prstGeom>
          <a:ln w="1905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de flecha 22"/>
          <p:cNvCxnSpPr>
            <a:cxnSpLocks/>
          </p:cNvCxnSpPr>
          <p:nvPr/>
        </p:nvCxnSpPr>
        <p:spPr>
          <a:xfrm>
            <a:off x="2327445" y="6050595"/>
            <a:ext cx="253583" cy="0"/>
          </a:xfrm>
          <a:prstGeom prst="straightConnector1">
            <a:avLst/>
          </a:prstGeom>
          <a:ln w="1905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27"/>
          <p:cNvCxnSpPr>
            <a:cxnSpLocks/>
          </p:cNvCxnSpPr>
          <p:nvPr/>
        </p:nvCxnSpPr>
        <p:spPr>
          <a:xfrm flipV="1">
            <a:off x="9866559" y="2818915"/>
            <a:ext cx="0" cy="3204000"/>
          </a:xfrm>
          <a:prstGeom prst="line">
            <a:avLst/>
          </a:prstGeom>
          <a:ln w="1905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de flecha 28"/>
          <p:cNvCxnSpPr>
            <a:cxnSpLocks/>
          </p:cNvCxnSpPr>
          <p:nvPr/>
        </p:nvCxnSpPr>
        <p:spPr>
          <a:xfrm flipH="1">
            <a:off x="9630633" y="4543505"/>
            <a:ext cx="432000" cy="0"/>
          </a:xfrm>
          <a:prstGeom prst="straightConnector1">
            <a:avLst/>
          </a:prstGeom>
          <a:ln w="1905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de flecha 29"/>
          <p:cNvCxnSpPr>
            <a:cxnSpLocks/>
          </p:cNvCxnSpPr>
          <p:nvPr/>
        </p:nvCxnSpPr>
        <p:spPr>
          <a:xfrm flipH="1">
            <a:off x="9626212" y="2816736"/>
            <a:ext cx="252000" cy="0"/>
          </a:xfrm>
          <a:prstGeom prst="straightConnector1">
            <a:avLst/>
          </a:prstGeom>
          <a:ln w="1905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cto de flecha 35"/>
          <p:cNvCxnSpPr>
            <a:cxnSpLocks/>
          </p:cNvCxnSpPr>
          <p:nvPr/>
        </p:nvCxnSpPr>
        <p:spPr>
          <a:xfrm flipH="1">
            <a:off x="9624810" y="6030591"/>
            <a:ext cx="252000" cy="0"/>
          </a:xfrm>
          <a:prstGeom prst="straightConnector1">
            <a:avLst/>
          </a:prstGeom>
          <a:ln w="1905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ángulo 37"/>
          <p:cNvSpPr/>
          <p:nvPr/>
        </p:nvSpPr>
        <p:spPr>
          <a:xfrm>
            <a:off x="2589979" y="5774065"/>
            <a:ext cx="2804187" cy="57039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Economic Studies</a:t>
            </a:r>
          </a:p>
        </p:txBody>
      </p:sp>
      <p:sp>
        <p:nvSpPr>
          <p:cNvPr id="39" name="Rectángulo 38"/>
          <p:cNvSpPr/>
          <p:nvPr/>
        </p:nvSpPr>
        <p:spPr>
          <a:xfrm>
            <a:off x="6822026" y="2531537"/>
            <a:ext cx="2804186" cy="57039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Direction for Macroeconomic Policy</a:t>
            </a:r>
          </a:p>
        </p:txBody>
      </p:sp>
      <p:sp>
        <p:nvSpPr>
          <p:cNvPr id="40" name="Rectángulo 39"/>
          <p:cNvSpPr/>
          <p:nvPr/>
        </p:nvSpPr>
        <p:spPr>
          <a:xfrm>
            <a:off x="6827597" y="4245783"/>
            <a:ext cx="2804187" cy="57039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Public Credit and National Treasury</a:t>
            </a:r>
          </a:p>
        </p:txBody>
      </p:sp>
      <p:sp>
        <p:nvSpPr>
          <p:cNvPr id="41" name="Rectángulo 40"/>
          <p:cNvSpPr/>
          <p:nvPr/>
        </p:nvSpPr>
        <p:spPr>
          <a:xfrm>
            <a:off x="6822026" y="5774066"/>
            <a:ext cx="2804187" cy="57039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Direction for National Budget</a:t>
            </a:r>
          </a:p>
        </p:txBody>
      </p:sp>
      <p:sp>
        <p:nvSpPr>
          <p:cNvPr id="46" name="Rectángulo redondeado 45"/>
          <p:cNvSpPr/>
          <p:nvPr/>
        </p:nvSpPr>
        <p:spPr>
          <a:xfrm>
            <a:off x="3702797" y="3336863"/>
            <a:ext cx="4875471" cy="57039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GDP Nowcast and Forecast process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Fiscal policy analysis</a:t>
            </a:r>
          </a:p>
        </p:txBody>
      </p:sp>
      <p:cxnSp>
        <p:nvCxnSpPr>
          <p:cNvPr id="48" name="Conector recto 47"/>
          <p:cNvCxnSpPr>
            <a:cxnSpLocks/>
          </p:cNvCxnSpPr>
          <p:nvPr/>
        </p:nvCxnSpPr>
        <p:spPr>
          <a:xfrm flipV="1">
            <a:off x="3374863" y="3120863"/>
            <a:ext cx="0" cy="93600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ector recto 48"/>
          <p:cNvCxnSpPr>
            <a:cxnSpLocks/>
          </p:cNvCxnSpPr>
          <p:nvPr/>
        </p:nvCxnSpPr>
        <p:spPr>
          <a:xfrm flipH="1">
            <a:off x="3378797" y="4059955"/>
            <a:ext cx="2736000" cy="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ector recto de flecha 50"/>
          <p:cNvCxnSpPr>
            <a:cxnSpLocks/>
          </p:cNvCxnSpPr>
          <p:nvPr/>
        </p:nvCxnSpPr>
        <p:spPr>
          <a:xfrm>
            <a:off x="6114797" y="4054061"/>
            <a:ext cx="0" cy="972000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 recto de flecha 52"/>
          <p:cNvCxnSpPr>
            <a:cxnSpLocks/>
          </p:cNvCxnSpPr>
          <p:nvPr/>
        </p:nvCxnSpPr>
        <p:spPr>
          <a:xfrm>
            <a:off x="3378797" y="3622062"/>
            <a:ext cx="324000" cy="0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ector recto 53"/>
          <p:cNvCxnSpPr>
            <a:cxnSpLocks/>
          </p:cNvCxnSpPr>
          <p:nvPr/>
        </p:nvCxnSpPr>
        <p:spPr>
          <a:xfrm flipV="1">
            <a:off x="8902269" y="3115462"/>
            <a:ext cx="0" cy="50400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ector recto de flecha 54"/>
          <p:cNvCxnSpPr>
            <a:cxnSpLocks/>
          </p:cNvCxnSpPr>
          <p:nvPr/>
        </p:nvCxnSpPr>
        <p:spPr>
          <a:xfrm flipH="1">
            <a:off x="8578269" y="3608780"/>
            <a:ext cx="324000" cy="0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ángulo redondeado 55"/>
          <p:cNvSpPr/>
          <p:nvPr/>
        </p:nvSpPr>
        <p:spPr>
          <a:xfrm>
            <a:off x="3764580" y="5045034"/>
            <a:ext cx="4805452" cy="57039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Treasury deposits – Financial market liquidity needs (daily forecast)</a:t>
            </a:r>
          </a:p>
        </p:txBody>
      </p:sp>
      <p:cxnSp>
        <p:nvCxnSpPr>
          <p:cNvPr id="59" name="Conector recto 58"/>
          <p:cNvCxnSpPr>
            <a:cxnSpLocks/>
          </p:cNvCxnSpPr>
          <p:nvPr/>
        </p:nvCxnSpPr>
        <p:spPr>
          <a:xfrm flipV="1">
            <a:off x="3440580" y="4819320"/>
            <a:ext cx="0" cy="50400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ector recto de flecha 59"/>
          <p:cNvCxnSpPr>
            <a:cxnSpLocks/>
          </p:cNvCxnSpPr>
          <p:nvPr/>
        </p:nvCxnSpPr>
        <p:spPr>
          <a:xfrm>
            <a:off x="3440580" y="5321617"/>
            <a:ext cx="324000" cy="0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cto 60"/>
          <p:cNvCxnSpPr>
            <a:cxnSpLocks/>
          </p:cNvCxnSpPr>
          <p:nvPr/>
        </p:nvCxnSpPr>
        <p:spPr>
          <a:xfrm flipV="1">
            <a:off x="8894032" y="4806971"/>
            <a:ext cx="0" cy="50400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ector recto de flecha 61"/>
          <p:cNvCxnSpPr>
            <a:cxnSpLocks/>
          </p:cNvCxnSpPr>
          <p:nvPr/>
        </p:nvCxnSpPr>
        <p:spPr>
          <a:xfrm flipH="1">
            <a:off x="8570032" y="5330233"/>
            <a:ext cx="324000" cy="0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ector recto 66"/>
          <p:cNvCxnSpPr>
            <a:cxnSpLocks/>
          </p:cNvCxnSpPr>
          <p:nvPr/>
        </p:nvCxnSpPr>
        <p:spPr>
          <a:xfrm flipH="1">
            <a:off x="6498026" y="4614069"/>
            <a:ext cx="324000" cy="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ector recto de flecha 67"/>
          <p:cNvCxnSpPr>
            <a:cxnSpLocks/>
          </p:cNvCxnSpPr>
          <p:nvPr/>
        </p:nvCxnSpPr>
        <p:spPr>
          <a:xfrm flipV="1">
            <a:off x="6496268" y="3933939"/>
            <a:ext cx="3515" cy="1008000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ector recto 70"/>
          <p:cNvCxnSpPr>
            <a:cxnSpLocks/>
          </p:cNvCxnSpPr>
          <p:nvPr/>
        </p:nvCxnSpPr>
        <p:spPr>
          <a:xfrm flipV="1">
            <a:off x="9060110" y="4921010"/>
            <a:ext cx="0" cy="79200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ector recto 72"/>
          <p:cNvCxnSpPr>
            <a:cxnSpLocks/>
          </p:cNvCxnSpPr>
          <p:nvPr/>
        </p:nvCxnSpPr>
        <p:spPr>
          <a:xfrm flipH="1">
            <a:off x="6496268" y="4931522"/>
            <a:ext cx="2556000" cy="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ector recto 79">
            <a:extLst>
              <a:ext uri="{FF2B5EF4-FFF2-40B4-BE49-F238E27FC236}">
                <a16:creationId xmlns:a16="http://schemas.microsoft.com/office/drawing/2014/main" xmlns="" id="{03047215-2C86-48EF-8BFD-B53D589FC6CD}"/>
              </a:ext>
            </a:extLst>
          </p:cNvPr>
          <p:cNvCxnSpPr>
            <a:cxnSpLocks/>
          </p:cNvCxnSpPr>
          <p:nvPr/>
        </p:nvCxnSpPr>
        <p:spPr>
          <a:xfrm flipV="1">
            <a:off x="1260004" y="1830354"/>
            <a:ext cx="0" cy="93600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ector recto de flecha 80">
            <a:extLst>
              <a:ext uri="{FF2B5EF4-FFF2-40B4-BE49-F238E27FC236}">
                <a16:creationId xmlns:a16="http://schemas.microsoft.com/office/drawing/2014/main" xmlns="" id="{7B0DED1A-3163-459D-969B-10E2C49B4842}"/>
              </a:ext>
            </a:extLst>
          </p:cNvPr>
          <p:cNvCxnSpPr>
            <a:cxnSpLocks/>
          </p:cNvCxnSpPr>
          <p:nvPr/>
        </p:nvCxnSpPr>
        <p:spPr>
          <a:xfrm>
            <a:off x="1260004" y="1836605"/>
            <a:ext cx="2412000" cy="0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ángulo redondeado 45">
            <a:extLst>
              <a:ext uri="{FF2B5EF4-FFF2-40B4-BE49-F238E27FC236}">
                <a16:creationId xmlns:a16="http://schemas.microsoft.com/office/drawing/2014/main" xmlns="" id="{89C37876-D99C-428E-81DB-959A7C328FFF}"/>
              </a:ext>
            </a:extLst>
          </p:cNvPr>
          <p:cNvSpPr/>
          <p:nvPr/>
        </p:nvSpPr>
        <p:spPr>
          <a:xfrm>
            <a:off x="3705329" y="1602424"/>
            <a:ext cx="4875471" cy="57039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Macroeconomic policy coordination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Communications</a:t>
            </a:r>
          </a:p>
        </p:txBody>
      </p:sp>
      <p:sp>
        <p:nvSpPr>
          <p:cNvPr id="85" name="Rectángulo 84">
            <a:extLst>
              <a:ext uri="{FF2B5EF4-FFF2-40B4-BE49-F238E27FC236}">
                <a16:creationId xmlns:a16="http://schemas.microsoft.com/office/drawing/2014/main" xmlns="" id="{0958E8A0-A3C2-4725-8678-4C8543494B16}"/>
              </a:ext>
            </a:extLst>
          </p:cNvPr>
          <p:cNvSpPr/>
          <p:nvPr/>
        </p:nvSpPr>
        <p:spPr>
          <a:xfrm>
            <a:off x="358100" y="2775035"/>
            <a:ext cx="1800000" cy="900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Central Bank</a:t>
            </a:r>
          </a:p>
          <a:p>
            <a:pPr algn="ctr"/>
            <a:r>
              <a:rPr lang="en-US" sz="2000" i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Board of Directors</a:t>
            </a:r>
          </a:p>
        </p:txBody>
      </p:sp>
      <p:cxnSp>
        <p:nvCxnSpPr>
          <p:cNvPr id="86" name="Conector recto de flecha 85">
            <a:extLst>
              <a:ext uri="{FF2B5EF4-FFF2-40B4-BE49-F238E27FC236}">
                <a16:creationId xmlns:a16="http://schemas.microsoft.com/office/drawing/2014/main" xmlns="" id="{898744D8-9248-453B-862F-1E1F309DB8F5}"/>
              </a:ext>
            </a:extLst>
          </p:cNvPr>
          <p:cNvCxnSpPr>
            <a:cxnSpLocks/>
          </p:cNvCxnSpPr>
          <p:nvPr/>
        </p:nvCxnSpPr>
        <p:spPr>
          <a:xfrm>
            <a:off x="1256173" y="3708837"/>
            <a:ext cx="0" cy="396000"/>
          </a:xfrm>
          <a:prstGeom prst="straightConnector1">
            <a:avLst/>
          </a:prstGeom>
          <a:ln w="1905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ectángulo 88">
            <a:extLst>
              <a:ext uri="{FF2B5EF4-FFF2-40B4-BE49-F238E27FC236}">
                <a16:creationId xmlns:a16="http://schemas.microsoft.com/office/drawing/2014/main" xmlns="" id="{915F2B48-D98F-4DDE-A9CD-0B8E9BD1702F}"/>
              </a:ext>
            </a:extLst>
          </p:cNvPr>
          <p:cNvSpPr/>
          <p:nvPr/>
        </p:nvSpPr>
        <p:spPr>
          <a:xfrm>
            <a:off x="10072176" y="4124990"/>
            <a:ext cx="1800000" cy="900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Ministry of Finance</a:t>
            </a:r>
          </a:p>
          <a:p>
            <a:pPr algn="ctr"/>
            <a:r>
              <a:rPr lang="en-US" sz="2000" i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Minister</a:t>
            </a:r>
          </a:p>
        </p:txBody>
      </p:sp>
      <p:cxnSp>
        <p:nvCxnSpPr>
          <p:cNvPr id="91" name="Conector recto 90">
            <a:extLst>
              <a:ext uri="{FF2B5EF4-FFF2-40B4-BE49-F238E27FC236}">
                <a16:creationId xmlns:a16="http://schemas.microsoft.com/office/drawing/2014/main" xmlns="" id="{99B92F2E-F247-4027-ADFD-60FA09D8428E}"/>
              </a:ext>
            </a:extLst>
          </p:cNvPr>
          <p:cNvCxnSpPr>
            <a:cxnSpLocks/>
          </p:cNvCxnSpPr>
          <p:nvPr/>
        </p:nvCxnSpPr>
        <p:spPr>
          <a:xfrm flipV="1">
            <a:off x="10972176" y="1872837"/>
            <a:ext cx="0" cy="226800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ector recto de flecha 91">
            <a:extLst>
              <a:ext uri="{FF2B5EF4-FFF2-40B4-BE49-F238E27FC236}">
                <a16:creationId xmlns:a16="http://schemas.microsoft.com/office/drawing/2014/main" xmlns="" id="{3F0EE5A1-BF21-4ADC-91BE-945B96D2A8FA}"/>
              </a:ext>
            </a:extLst>
          </p:cNvPr>
          <p:cNvCxnSpPr>
            <a:cxnSpLocks/>
            <a:endCxn id="82" idx="3"/>
          </p:cNvCxnSpPr>
          <p:nvPr/>
        </p:nvCxnSpPr>
        <p:spPr>
          <a:xfrm flipH="1">
            <a:off x="8580800" y="1881420"/>
            <a:ext cx="2391376" cy="6204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48287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>
            <a:off x="0" y="6570000"/>
            <a:ext cx="12192000" cy="28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Interaction between finance ministries and central Banks </a:t>
            </a:r>
          </a:p>
          <a:p>
            <a:fld id="{380B9A89-D67F-472E-98DB-1C8AC2BF1761}" type="datetime4">
              <a:rPr lang="en-US" sz="80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September 27, 2019</a:t>
            </a:fld>
            <a:endParaRPr lang="en-US" sz="8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0" y="181232"/>
            <a:ext cx="12192000" cy="1080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en-US" sz="32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Then, how the interaction should be structured? </a:t>
            </a:r>
            <a:endParaRPr lang="en-US" sz="32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050" name="Picture 2" descr="Image result for banco de la republica colombia logo sin fond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3790" y="6313829"/>
            <a:ext cx="503453" cy="503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xmlns="" id="{96B6F410-AA10-4610-8F88-00CFD6FB05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7440819"/>
              </p:ext>
            </p:extLst>
          </p:nvPr>
        </p:nvGraphicFramePr>
        <p:xfrm>
          <a:off x="1351968" y="1987530"/>
          <a:ext cx="9488063" cy="3600000"/>
        </p:xfrm>
        <a:graphic>
          <a:graphicData uri="http://schemas.openxmlformats.org/drawingml/2006/table">
            <a:tbl>
              <a:tblPr bandRow="1">
                <a:tableStyleId>{85BE263C-DBD7-4A20-BB59-AAB30ACAA65A}</a:tableStyleId>
              </a:tblPr>
              <a:tblGrid>
                <a:gridCol w="4768746">
                  <a:extLst>
                    <a:ext uri="{9D8B030D-6E8A-4147-A177-3AD203B41FA5}">
                      <a16:colId xmlns:a16="http://schemas.microsoft.com/office/drawing/2014/main" xmlns="" val="1516527805"/>
                    </a:ext>
                  </a:extLst>
                </a:gridCol>
                <a:gridCol w="4719317">
                  <a:extLst>
                    <a:ext uri="{9D8B030D-6E8A-4147-A177-3AD203B41FA5}">
                      <a16:colId xmlns:a16="http://schemas.microsoft.com/office/drawing/2014/main" xmlns="" val="2591653233"/>
                    </a:ext>
                  </a:extLst>
                </a:gridCol>
              </a:tblGrid>
              <a:tr h="900000">
                <a:tc grid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3200" b="1" u="none" strike="noStrike" kern="1200" noProof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Two key</a:t>
                      </a:r>
                      <a:r>
                        <a:rPr lang="en-US" sz="3200" b="1" u="none" strike="noStrike" kern="1200" baseline="0" noProof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 elements</a:t>
                      </a:r>
                      <a:endParaRPr lang="en-US" sz="3200" b="1" u="none" strike="noStrike" kern="1200" noProof="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8072" marR="8072" marT="80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90568666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u="none" strike="noStrike" noProof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Regular dialogue</a:t>
                      </a:r>
                      <a:endParaRPr lang="en-US" sz="3200" b="1" i="0" u="none" strike="noStrike" noProof="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072" marR="8072" marT="80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u="none" strike="noStrike" noProof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Information sharing</a:t>
                      </a:r>
                      <a:endParaRPr lang="en-US" sz="3200" b="1" i="0" u="none" strike="noStrike" noProof="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072" marR="8072" marT="80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45051390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 noProof="0" dirty="0">
                          <a:solidFill>
                            <a:schemeClr val="dk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Institutional</a:t>
                      </a:r>
                      <a:r>
                        <a:rPr lang="en-US" sz="3200" b="0" i="0" u="none" strike="noStrike" baseline="0" noProof="0" dirty="0">
                          <a:solidFill>
                            <a:schemeClr val="dk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meetings</a:t>
                      </a:r>
                      <a:endParaRPr lang="en-US" sz="3200" b="0" i="0" u="none" strike="noStrike" noProof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072" marR="8072" marT="80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 noProof="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Data</a:t>
                      </a:r>
                      <a:endParaRPr lang="en-US" sz="3200" b="0" i="0" u="none" strike="noStrike" noProof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8072" marR="8072" marT="80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63873428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Committees </a:t>
                      </a:r>
                    </a:p>
                  </a:txBody>
                  <a:tcPr marL="8072" marR="8072" marT="80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Analysis</a:t>
                      </a:r>
                    </a:p>
                  </a:txBody>
                  <a:tcPr marL="8072" marR="8072" marT="80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08618700"/>
                  </a:ext>
                </a:extLst>
              </a:tr>
            </a:tbl>
          </a:graphicData>
        </a:graphic>
      </p:graphicFrame>
      <p:sp>
        <p:nvSpPr>
          <p:cNvPr id="9" name="Rectángulo 8"/>
          <p:cNvSpPr/>
          <p:nvPr/>
        </p:nvSpPr>
        <p:spPr>
          <a:xfrm>
            <a:off x="0" y="0"/>
            <a:ext cx="6096000" cy="180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Coordination between Ministry of Finance and Central Bank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6096000" y="0"/>
            <a:ext cx="6096000" cy="18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Why?</a:t>
            </a:r>
          </a:p>
        </p:txBody>
      </p:sp>
    </p:spTree>
    <p:extLst>
      <p:ext uri="{BB962C8B-B14F-4D97-AF65-F5344CB8AC3E}">
        <p14:creationId xmlns:p14="http://schemas.microsoft.com/office/powerpoint/2010/main" val="32667659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0"/>
            <a:ext cx="12192000" cy="3707027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How should be the interaction between Ministry of Finance and Central Bank be structured?</a:t>
            </a:r>
          </a:p>
        </p:txBody>
      </p:sp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48" y="3958756"/>
            <a:ext cx="2578440" cy="257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3023288" y="4127630"/>
            <a:ext cx="8962768" cy="22406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4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7th Annual Conference of the Bilateral Assistance </a:t>
            </a:r>
          </a:p>
          <a:p>
            <a:pPr algn="r"/>
            <a:r>
              <a:rPr lang="en-US" sz="24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and Capacity Building for Central Banks (BCC) programme</a:t>
            </a:r>
          </a:p>
          <a:p>
            <a:pPr algn="r"/>
            <a:endParaRPr lang="en-US" sz="2400" dirty="0">
              <a:solidFill>
                <a:schemeClr val="tx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r"/>
            <a:r>
              <a:rPr lang="en-US" sz="2400" i="1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Interaction of fiscal and monetary policies</a:t>
            </a:r>
          </a:p>
          <a:p>
            <a:pPr algn="r"/>
            <a:endParaRPr lang="en-US" sz="2400" dirty="0">
              <a:solidFill>
                <a:schemeClr val="tx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r"/>
            <a:fld id="{13EDF8CF-F162-4EE2-9F2B-6853BDC46E67}" type="datetime4">
              <a:rPr lang="en-US" sz="2400" smtClean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September 27, 2019</a:t>
            </a:fld>
            <a:endParaRPr lang="en-US" sz="2400" dirty="0">
              <a:solidFill>
                <a:schemeClr val="tx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20805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0" y="6570000"/>
            <a:ext cx="12192000" cy="28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Interaction between finance ministries and central Banks </a:t>
            </a:r>
          </a:p>
          <a:p>
            <a:fld id="{380B9A89-D67F-472E-98DB-1C8AC2BF1761}" type="datetime4">
              <a:rPr lang="en-US" sz="80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September 27, 2019</a:t>
            </a:fld>
            <a:endParaRPr lang="en-US" sz="8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0" y="181232"/>
            <a:ext cx="12192000" cy="1080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References</a:t>
            </a:r>
            <a:r>
              <a:rPr lang="en-US" sz="2800" dirty="0"/>
              <a:t> </a:t>
            </a:r>
            <a:endParaRPr lang="en-US" sz="28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050" name="Picture 2" descr="Image result for banco de la republica colombia logo sin fond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3790" y="6313829"/>
            <a:ext cx="503453" cy="503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318782" y="1409350"/>
            <a:ext cx="1120500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Blanchard, O. (2004). </a:t>
            </a:r>
            <a:r>
              <a:rPr lang="en-US" sz="2000" i="1" dirty="0">
                <a:latin typeface="Segoe UI" panose="020B0502040204020203" pitchFamily="34" charset="0"/>
                <a:cs typeface="Segoe UI" panose="020B0502040204020203" pitchFamily="34" charset="0"/>
              </a:rPr>
              <a:t>Fiscal dominance and inflation targeting: lessons from Brazil</a:t>
            </a: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 (No. w10389). National Bureau of Economic Research.</a:t>
            </a:r>
          </a:p>
          <a:p>
            <a:pPr algn="just"/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Central Bank of Brazil. </a:t>
            </a:r>
            <a:r>
              <a:rPr lang="es-CO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Retrieved</a:t>
            </a:r>
            <a:r>
              <a:rPr lang="es-CO" sz="2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CO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from</a:t>
            </a:r>
            <a:r>
              <a:rPr lang="es-CO" sz="2000" dirty="0">
                <a:latin typeface="Segoe UI" panose="020B0502040204020203" pitchFamily="34" charset="0"/>
                <a:cs typeface="Segoe UI" panose="020B0502040204020203" pitchFamily="34" charset="0"/>
              </a:rPr>
              <a:t>:</a:t>
            </a: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CO" sz="2000" dirty="0">
                <a:latin typeface="Segoe UI" panose="020B0502040204020203" pitchFamily="34" charset="0"/>
                <a:cs typeface="Segoe UI" panose="020B0502040204020203" pitchFamily="34" charset="0"/>
                <a:hlinkClick r:id="rId4"/>
              </a:rPr>
              <a:t>https://www.bcb.gov.br/en</a:t>
            </a:r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Central Bank of Chile. </a:t>
            </a:r>
            <a:r>
              <a:rPr lang="es-CO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Retrieved</a:t>
            </a:r>
            <a:r>
              <a:rPr lang="es-CO" sz="2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CO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from</a:t>
            </a:r>
            <a:r>
              <a:rPr lang="es-CO" sz="2000" dirty="0">
                <a:latin typeface="Segoe UI" panose="020B0502040204020203" pitchFamily="34" charset="0"/>
                <a:cs typeface="Segoe UI" panose="020B0502040204020203" pitchFamily="34" charset="0"/>
              </a:rPr>
              <a:t>: </a:t>
            </a:r>
            <a:r>
              <a:rPr lang="es-CO" sz="2000" dirty="0">
                <a:latin typeface="Segoe UI" panose="020B0502040204020203" pitchFamily="34" charset="0"/>
                <a:cs typeface="Segoe UI" panose="020B0502040204020203" pitchFamily="34" charset="0"/>
                <a:hlinkClick r:id="rId5"/>
              </a:rPr>
              <a:t>https://www.banxico.org.mx/indexEn.html</a:t>
            </a:r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Central Bank of Colombia. </a:t>
            </a:r>
            <a:r>
              <a:rPr lang="es-CO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Retrieved</a:t>
            </a:r>
            <a:r>
              <a:rPr lang="es-CO" sz="2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CO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from</a:t>
            </a:r>
            <a:r>
              <a:rPr lang="es-CO" sz="2000" dirty="0">
                <a:latin typeface="Segoe UI" panose="020B0502040204020203" pitchFamily="34" charset="0"/>
                <a:cs typeface="Segoe UI" panose="020B0502040204020203" pitchFamily="34" charset="0"/>
              </a:rPr>
              <a:t>:</a:t>
            </a: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CO" sz="2000" dirty="0">
                <a:latin typeface="Segoe UI" panose="020B0502040204020203" pitchFamily="34" charset="0"/>
                <a:cs typeface="Segoe UI" panose="020B0502040204020203" pitchFamily="34" charset="0"/>
                <a:hlinkClick r:id="rId6"/>
              </a:rPr>
              <a:t>http://www.banrep.gov.co/</a:t>
            </a:r>
            <a:endParaRPr lang="es-CO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Colombian</a:t>
            </a:r>
            <a:r>
              <a:rPr lang="es-CO" sz="2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CO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Constitution</a:t>
            </a:r>
            <a:r>
              <a:rPr lang="es-CO" sz="2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CO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of</a:t>
            </a:r>
            <a:r>
              <a:rPr lang="es-CO" sz="2000" dirty="0">
                <a:latin typeface="Segoe UI" panose="020B0502040204020203" pitchFamily="34" charset="0"/>
                <a:cs typeface="Segoe UI" panose="020B0502040204020203" pitchFamily="34" charset="0"/>
              </a:rPr>
              <a:t> 1991.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Moser-Boehm, P. (2006, March). The relationship between the central bank and the government. In </a:t>
            </a:r>
            <a:r>
              <a:rPr lang="en-US" sz="2000" i="1" dirty="0">
                <a:latin typeface="Segoe UI" panose="020B0502040204020203" pitchFamily="34" charset="0"/>
                <a:cs typeface="Segoe UI" panose="020B0502040204020203" pitchFamily="34" charset="0"/>
              </a:rPr>
              <a:t>Central banks and the challenge of development, A special meeting of governors held at the BIS, Basel</a:t>
            </a: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 (pp. 14-15).</a:t>
            </a:r>
            <a:endParaRPr lang="es-CO" sz="2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0" y="0"/>
            <a:ext cx="6096000" cy="180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Coordination between Ministry of Finance and Central Bank</a:t>
            </a:r>
          </a:p>
        </p:txBody>
      </p:sp>
      <p:sp>
        <p:nvSpPr>
          <p:cNvPr id="9" name="Rectángulo 8"/>
          <p:cNvSpPr/>
          <p:nvPr/>
        </p:nvSpPr>
        <p:spPr>
          <a:xfrm>
            <a:off x="6096000" y="0"/>
            <a:ext cx="6096000" cy="18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Why?</a:t>
            </a:r>
          </a:p>
        </p:txBody>
      </p:sp>
    </p:spTree>
    <p:extLst>
      <p:ext uri="{BB962C8B-B14F-4D97-AF65-F5344CB8AC3E}">
        <p14:creationId xmlns:p14="http://schemas.microsoft.com/office/powerpoint/2010/main" val="13641383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14438</TotalTime>
  <Words>1570</Words>
  <Application>Microsoft Macintosh PowerPoint</Application>
  <PresentationFormat>Widescreen</PresentationFormat>
  <Paragraphs>277</Paragraphs>
  <Slides>19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Calibri</vt:lpstr>
      <vt:lpstr>Calibri Light</vt:lpstr>
      <vt:lpstr>Cambria Math</vt:lpstr>
      <vt:lpstr>Segoe UI</vt:lpstr>
      <vt:lpstr>Wingdings</vt:lpstr>
      <vt:lpstr>Arial</vt:lpstr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Corrales Martinez Juan Sebastian</dc:creator>
  <cp:lastModifiedBy>Microsoft Office User</cp:lastModifiedBy>
  <cp:revision>191</cp:revision>
  <dcterms:created xsi:type="dcterms:W3CDTF">2019-04-29T19:24:44Z</dcterms:created>
  <dcterms:modified xsi:type="dcterms:W3CDTF">2019-09-27T07:46:23Z</dcterms:modified>
</cp:coreProperties>
</file>